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4"/>
  </p:notesMasterIdLst>
  <p:sldIdLst>
    <p:sldId id="256" r:id="rId2"/>
    <p:sldId id="258" r:id="rId3"/>
    <p:sldId id="260" r:id="rId4"/>
    <p:sldId id="261" r:id="rId5"/>
    <p:sldId id="259" r:id="rId6"/>
    <p:sldId id="267" r:id="rId7"/>
    <p:sldId id="263" r:id="rId8"/>
    <p:sldId id="262" r:id="rId9"/>
    <p:sldId id="268" r:id="rId10"/>
    <p:sldId id="264" r:id="rId11"/>
    <p:sldId id="265" r:id="rId12"/>
    <p:sldId id="290" r:id="rId13"/>
  </p:sldIdLst>
  <p:sldSz cx="9144000" cy="5143500" type="screen16x9"/>
  <p:notesSz cx="6858000" cy="9144000"/>
  <p:embeddedFontLst>
    <p:embeddedFont>
      <p:font typeface="Bebas Neue" panose="020B0606020202050201" pitchFamily="34" charset="0"/>
      <p:regular r:id="rId15"/>
    </p:embeddedFont>
    <p:embeddedFont>
      <p:font typeface="Cairo" panose="020B0600070205080204" charset="-78"/>
      <p:regular r:id="rId16"/>
      <p:bold r:id="rId17"/>
    </p:embeddedFont>
    <p:embeddedFont>
      <p:font typeface="Calibri" panose="020F0502020204030204" pitchFamily="34" charset="0"/>
      <p:regular r:id="rId18"/>
      <p:bold r:id="rId19"/>
      <p:italic r:id="rId20"/>
      <p:boldItalic r:id="rId21"/>
    </p:embeddedFont>
    <p:embeddedFont>
      <p:font typeface="DM Serif Text" panose="020B060007020508020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7877B2-6467-4635-B198-F97C04F91EB4}">
  <a:tblStyle styleId="{047877B2-6467-4635-B198-F97C04F91E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AA9E800-2CF4-403C-877E-A2018B7FCB7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5" autoAdjust="0"/>
    <p:restoredTop sz="94660"/>
  </p:normalViewPr>
  <p:slideViewPr>
    <p:cSldViewPr snapToGrid="0">
      <p:cViewPr varScale="1">
        <p:scale>
          <a:sx n="198" d="100"/>
          <a:sy n="198" d="100"/>
        </p:scale>
        <p:origin x="14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22a7bf35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22a7bf35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e22a7bf35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e22a7bf35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e22a7bf353_0_40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e22a7bf353_0_40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e1f03483a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e1f03483a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e1f03483a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e1f03483a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1f03483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1f03483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e1f03483a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e1f03483a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e22a7bf353_0_40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e22a7bf353_0_40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e22a7bf35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e22a7bf35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22a7bf3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e22a7bf3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22a7bf35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e22a7bf35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3.png"/><Relationship Id="rId7" Type="http://schemas.openxmlformats.org/officeDocument/2006/relationships/hyperlink" Target="http://bit.ly/2TyoMsr" TargetMode="External"/><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s://bit.ly/3A1uf1Q" TargetMode="External"/><Relationship Id="rId5" Type="http://schemas.openxmlformats.org/officeDocument/2006/relationships/image" Target="../media/image6.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10" name="Google Shape;10;p2"/>
          <p:cNvSpPr txBox="1">
            <a:spLocks noGrp="1"/>
          </p:cNvSpPr>
          <p:nvPr>
            <p:ph type="ctrTitle"/>
          </p:nvPr>
        </p:nvSpPr>
        <p:spPr>
          <a:xfrm>
            <a:off x="1664700" y="1195400"/>
            <a:ext cx="5814600" cy="219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90700" y="3538600"/>
            <a:ext cx="43626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Cairo"/>
                <a:ea typeface="Cairo"/>
                <a:cs typeface="Cairo"/>
                <a:sym typeface="Cai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1932262" y="1031763"/>
            <a:ext cx="3114675" cy="1905000"/>
          </a:xfrm>
          <a:prstGeom prst="rect">
            <a:avLst/>
          </a:prstGeom>
          <a:noFill/>
          <a:ln>
            <a:noFill/>
          </a:ln>
        </p:spPr>
      </p:pic>
      <p:pic>
        <p:nvPicPr>
          <p:cNvPr id="13" name="Google Shape;13;p2"/>
          <p:cNvPicPr preferRelativeResize="0"/>
          <p:nvPr/>
        </p:nvPicPr>
        <p:blipFill>
          <a:blip r:embed="rId4">
            <a:alphaModFix/>
          </a:blip>
          <a:stretch>
            <a:fillRect/>
          </a:stretch>
        </p:blipFill>
        <p:spPr>
          <a:xfrm rot="3378784">
            <a:off x="7334410" y="-1585393"/>
            <a:ext cx="3095280" cy="3136335"/>
          </a:xfrm>
          <a:prstGeom prst="rect">
            <a:avLst/>
          </a:prstGeom>
          <a:noFill/>
          <a:ln>
            <a:noFill/>
          </a:ln>
        </p:spPr>
      </p:pic>
      <p:pic>
        <p:nvPicPr>
          <p:cNvPr id="14" name="Google Shape;14;p2"/>
          <p:cNvPicPr preferRelativeResize="0"/>
          <p:nvPr/>
        </p:nvPicPr>
        <p:blipFill>
          <a:blip r:embed="rId5">
            <a:alphaModFix/>
          </a:blip>
          <a:stretch>
            <a:fillRect/>
          </a:stretch>
        </p:blipFill>
        <p:spPr>
          <a:xfrm rot="4468356">
            <a:off x="-2202276" y="2361812"/>
            <a:ext cx="3038475" cy="3571875"/>
          </a:xfrm>
          <a:prstGeom prst="rect">
            <a:avLst/>
          </a:prstGeom>
          <a:noFill/>
          <a:ln>
            <a:noFill/>
          </a:ln>
        </p:spPr>
      </p:pic>
      <p:pic>
        <p:nvPicPr>
          <p:cNvPr id="15" name="Google Shape;15;p2"/>
          <p:cNvPicPr preferRelativeResize="0"/>
          <p:nvPr/>
        </p:nvPicPr>
        <p:blipFill>
          <a:blip r:embed="rId4">
            <a:alphaModFix/>
          </a:blip>
          <a:stretch>
            <a:fillRect/>
          </a:stretch>
        </p:blipFill>
        <p:spPr>
          <a:xfrm rot="2069943">
            <a:off x="7761476" y="2417795"/>
            <a:ext cx="3690223" cy="3739135"/>
          </a:xfrm>
          <a:prstGeom prst="rect">
            <a:avLst/>
          </a:prstGeom>
          <a:noFill/>
          <a:ln>
            <a:noFill/>
          </a:ln>
          <a:effectLst>
            <a:outerShdw blurRad="57150" dist="19050" dir="5400000" algn="bl" rotWithShape="0">
              <a:schemeClr val="accent1">
                <a:alpha val="50000"/>
              </a:schemeClr>
            </a:outerShdw>
          </a:effectLst>
        </p:spPr>
      </p:pic>
      <p:pic>
        <p:nvPicPr>
          <p:cNvPr id="16" name="Google Shape;16;p2"/>
          <p:cNvPicPr preferRelativeResize="0"/>
          <p:nvPr/>
        </p:nvPicPr>
        <p:blipFill>
          <a:blip r:embed="rId4">
            <a:alphaModFix/>
          </a:blip>
          <a:stretch>
            <a:fillRect/>
          </a:stretch>
        </p:blipFill>
        <p:spPr>
          <a:xfrm rot="-1800008">
            <a:off x="-977253" y="-2104518"/>
            <a:ext cx="3095280" cy="313633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3"/>
        <p:cNvGrpSpPr/>
        <p:nvPr/>
      </p:nvGrpSpPr>
      <p:grpSpPr>
        <a:xfrm>
          <a:off x="0" y="0"/>
          <a:ext cx="0" cy="0"/>
          <a:chOff x="0" y="0"/>
          <a:chExt cx="0" cy="0"/>
        </a:xfrm>
      </p:grpSpPr>
      <p:pic>
        <p:nvPicPr>
          <p:cNvPr id="204" name="Google Shape;204;p26"/>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205" name="Google Shape;205;p26"/>
          <p:cNvSpPr txBox="1">
            <a:spLocks noGrp="1"/>
          </p:cNvSpPr>
          <p:nvPr>
            <p:ph type="subTitle" idx="1"/>
          </p:nvPr>
        </p:nvSpPr>
        <p:spPr>
          <a:xfrm>
            <a:off x="2807999" y="1465825"/>
            <a:ext cx="352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06" name="Google Shape;206;p26"/>
          <p:cNvSpPr txBox="1">
            <a:spLocks noGrp="1"/>
          </p:cNvSpPr>
          <p:nvPr>
            <p:ph type="subTitle" idx="2"/>
          </p:nvPr>
        </p:nvSpPr>
        <p:spPr>
          <a:xfrm>
            <a:off x="2807999" y="2949300"/>
            <a:ext cx="352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07" name="Google Shape;207;p26"/>
          <p:cNvSpPr txBox="1">
            <a:spLocks noGrp="1"/>
          </p:cNvSpPr>
          <p:nvPr>
            <p:ph type="subTitle" idx="3"/>
          </p:nvPr>
        </p:nvSpPr>
        <p:spPr>
          <a:xfrm>
            <a:off x="2808000" y="1962325"/>
            <a:ext cx="3528000" cy="8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6"/>
          <p:cNvSpPr txBox="1">
            <a:spLocks noGrp="1"/>
          </p:cNvSpPr>
          <p:nvPr>
            <p:ph type="subTitle" idx="4"/>
          </p:nvPr>
        </p:nvSpPr>
        <p:spPr>
          <a:xfrm>
            <a:off x="2808000" y="3445800"/>
            <a:ext cx="3528000" cy="8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6"/>
          <p:cNvPicPr preferRelativeResize="0"/>
          <p:nvPr/>
        </p:nvPicPr>
        <p:blipFill>
          <a:blip r:embed="rId3">
            <a:alphaModFix/>
          </a:blip>
          <a:stretch>
            <a:fillRect/>
          </a:stretch>
        </p:blipFill>
        <p:spPr>
          <a:xfrm rot="2069941">
            <a:off x="-2406345" y="15872"/>
            <a:ext cx="2524940" cy="2558406"/>
          </a:xfrm>
          <a:prstGeom prst="rect">
            <a:avLst/>
          </a:prstGeom>
          <a:noFill/>
          <a:ln>
            <a:noFill/>
          </a:ln>
          <a:effectLst>
            <a:outerShdw blurRad="57150" dist="19050" dir="5400000" algn="bl" rotWithShape="0">
              <a:schemeClr val="accent1">
                <a:alpha val="50000"/>
              </a:schemeClr>
            </a:outerShdw>
          </a:effectLst>
        </p:spPr>
      </p:pic>
      <p:pic>
        <p:nvPicPr>
          <p:cNvPr id="211" name="Google Shape;211;p26"/>
          <p:cNvPicPr preferRelativeResize="0"/>
          <p:nvPr/>
        </p:nvPicPr>
        <p:blipFill>
          <a:blip r:embed="rId4">
            <a:alphaModFix/>
          </a:blip>
          <a:stretch>
            <a:fillRect/>
          </a:stretch>
        </p:blipFill>
        <p:spPr>
          <a:xfrm rot="-795978">
            <a:off x="6599867" y="4711933"/>
            <a:ext cx="3302530" cy="3882265"/>
          </a:xfrm>
          <a:prstGeom prst="rect">
            <a:avLst/>
          </a:prstGeom>
          <a:noFill/>
          <a:ln>
            <a:noFill/>
          </a:ln>
          <a:effectLst>
            <a:outerShdw blurRad="57150" dist="19050" dir="5400000" algn="bl" rotWithShape="0">
              <a:schemeClr val="accent1">
                <a:alpha val="50000"/>
              </a:schemeClr>
            </a:outerShdw>
          </a:effectLst>
        </p:spPr>
      </p:pic>
      <p:pic>
        <p:nvPicPr>
          <p:cNvPr id="212" name="Google Shape;212;p26"/>
          <p:cNvPicPr preferRelativeResize="0"/>
          <p:nvPr/>
        </p:nvPicPr>
        <p:blipFill>
          <a:blip r:embed="rId5">
            <a:alphaModFix/>
          </a:blip>
          <a:stretch>
            <a:fillRect/>
          </a:stretch>
        </p:blipFill>
        <p:spPr>
          <a:xfrm rot="8099999">
            <a:off x="-175898" y="518668"/>
            <a:ext cx="980150" cy="1106986"/>
          </a:xfrm>
          <a:prstGeom prst="rect">
            <a:avLst/>
          </a:prstGeom>
          <a:noFill/>
          <a:ln>
            <a:noFill/>
          </a:ln>
          <a:effectLst>
            <a:outerShdw blurRad="57150" dist="19050" dir="5400000" algn="bl" rotWithShape="0">
              <a:schemeClr val="dk2">
                <a:alpha val="50000"/>
              </a:schemeClr>
            </a:outerShdw>
          </a:effectLst>
        </p:spPr>
      </p:pic>
      <p:pic>
        <p:nvPicPr>
          <p:cNvPr id="213" name="Google Shape;213;p26"/>
          <p:cNvPicPr preferRelativeResize="0"/>
          <p:nvPr/>
        </p:nvPicPr>
        <p:blipFill>
          <a:blip r:embed="rId3">
            <a:alphaModFix/>
          </a:blip>
          <a:stretch>
            <a:fillRect/>
          </a:stretch>
        </p:blipFill>
        <p:spPr>
          <a:xfrm rot="-2069943" flipH="1">
            <a:off x="-1287889" y="3614695"/>
            <a:ext cx="3690223" cy="3739135"/>
          </a:xfrm>
          <a:prstGeom prst="rect">
            <a:avLst/>
          </a:prstGeom>
          <a:noFill/>
          <a:ln>
            <a:noFill/>
          </a:ln>
          <a:effectLst>
            <a:outerShdw blurRad="57150" dist="19050" dir="5400000" algn="bl" rotWithShape="0">
              <a:schemeClr val="accent1">
                <a:alpha val="50000"/>
              </a:schemeClr>
            </a:outerShdw>
          </a:effectLst>
        </p:spPr>
      </p:pic>
      <p:pic>
        <p:nvPicPr>
          <p:cNvPr id="214" name="Google Shape;214;p26"/>
          <p:cNvPicPr preferRelativeResize="0"/>
          <p:nvPr/>
        </p:nvPicPr>
        <p:blipFill>
          <a:blip r:embed="rId3">
            <a:alphaModFix/>
          </a:blip>
          <a:stretch>
            <a:fillRect/>
          </a:stretch>
        </p:blipFill>
        <p:spPr>
          <a:xfrm rot="1800008" flipH="1">
            <a:off x="8514132" y="-2104518"/>
            <a:ext cx="3095280" cy="313633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28"/>
        <p:cNvGrpSpPr/>
        <p:nvPr/>
      </p:nvGrpSpPr>
      <p:grpSpPr>
        <a:xfrm>
          <a:off x="0" y="0"/>
          <a:ext cx="0" cy="0"/>
          <a:chOff x="0" y="0"/>
          <a:chExt cx="0" cy="0"/>
        </a:xfrm>
      </p:grpSpPr>
      <p:pic>
        <p:nvPicPr>
          <p:cNvPr id="229" name="Google Shape;229;p28"/>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230" name="Google Shape;230;p28"/>
          <p:cNvSpPr txBox="1">
            <a:spLocks noGrp="1"/>
          </p:cNvSpPr>
          <p:nvPr>
            <p:ph type="subTitle" idx="1"/>
          </p:nvPr>
        </p:nvSpPr>
        <p:spPr>
          <a:xfrm>
            <a:off x="720000" y="2330475"/>
            <a:ext cx="23364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31" name="Google Shape;231;p28"/>
          <p:cNvSpPr txBox="1">
            <a:spLocks noGrp="1"/>
          </p:cNvSpPr>
          <p:nvPr>
            <p:ph type="subTitle" idx="2"/>
          </p:nvPr>
        </p:nvSpPr>
        <p:spPr>
          <a:xfrm>
            <a:off x="720000" y="2815275"/>
            <a:ext cx="23364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8"/>
          <p:cNvSpPr txBox="1">
            <a:spLocks noGrp="1"/>
          </p:cNvSpPr>
          <p:nvPr>
            <p:ph type="subTitle" idx="3"/>
          </p:nvPr>
        </p:nvSpPr>
        <p:spPr>
          <a:xfrm>
            <a:off x="3403800" y="2815275"/>
            <a:ext cx="23364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8"/>
          <p:cNvSpPr txBox="1">
            <a:spLocks noGrp="1"/>
          </p:cNvSpPr>
          <p:nvPr>
            <p:ph type="subTitle" idx="4"/>
          </p:nvPr>
        </p:nvSpPr>
        <p:spPr>
          <a:xfrm>
            <a:off x="6087600" y="2815275"/>
            <a:ext cx="23364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 name="Google Shape;235;p28"/>
          <p:cNvSpPr txBox="1">
            <a:spLocks noGrp="1"/>
          </p:cNvSpPr>
          <p:nvPr>
            <p:ph type="subTitle" idx="5"/>
          </p:nvPr>
        </p:nvSpPr>
        <p:spPr>
          <a:xfrm>
            <a:off x="3403800" y="2330475"/>
            <a:ext cx="23364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36" name="Google Shape;236;p28"/>
          <p:cNvSpPr txBox="1">
            <a:spLocks noGrp="1"/>
          </p:cNvSpPr>
          <p:nvPr>
            <p:ph type="subTitle" idx="6"/>
          </p:nvPr>
        </p:nvSpPr>
        <p:spPr>
          <a:xfrm>
            <a:off x="6087600" y="2330475"/>
            <a:ext cx="23364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pic>
        <p:nvPicPr>
          <p:cNvPr id="237" name="Google Shape;237;p28"/>
          <p:cNvPicPr preferRelativeResize="0"/>
          <p:nvPr/>
        </p:nvPicPr>
        <p:blipFill>
          <a:blip r:embed="rId3">
            <a:alphaModFix/>
          </a:blip>
          <a:stretch>
            <a:fillRect/>
          </a:stretch>
        </p:blipFill>
        <p:spPr>
          <a:xfrm rot="9858068" flipH="1">
            <a:off x="-2583634" y="2840833"/>
            <a:ext cx="3044801" cy="3535326"/>
          </a:xfrm>
          <a:prstGeom prst="rect">
            <a:avLst/>
          </a:prstGeom>
          <a:noFill/>
          <a:ln>
            <a:noFill/>
          </a:ln>
          <a:effectLst>
            <a:outerShdw blurRad="57150" dist="19050" dir="5400000" algn="bl" rotWithShape="0">
              <a:schemeClr val="accent1">
                <a:alpha val="50000"/>
              </a:schemeClr>
            </a:outerShdw>
          </a:effectLst>
        </p:spPr>
      </p:pic>
      <p:pic>
        <p:nvPicPr>
          <p:cNvPr id="238" name="Google Shape;238;p28"/>
          <p:cNvPicPr preferRelativeResize="0"/>
          <p:nvPr/>
        </p:nvPicPr>
        <p:blipFill>
          <a:blip r:embed="rId4">
            <a:alphaModFix/>
          </a:blip>
          <a:stretch>
            <a:fillRect/>
          </a:stretch>
        </p:blipFill>
        <p:spPr>
          <a:xfrm rot="2553587" flipH="1">
            <a:off x="8302741" y="3699763"/>
            <a:ext cx="3025400" cy="3065497"/>
          </a:xfrm>
          <a:prstGeom prst="rect">
            <a:avLst/>
          </a:prstGeom>
          <a:noFill/>
          <a:ln>
            <a:noFill/>
          </a:ln>
          <a:effectLst>
            <a:outerShdw blurRad="57150" dist="19050" dir="5400000" algn="bl" rotWithShape="0">
              <a:schemeClr val="accent1">
                <a:alpha val="50000"/>
              </a:schemeClr>
            </a:outerShdw>
          </a:effectLst>
        </p:spPr>
      </p:pic>
      <p:pic>
        <p:nvPicPr>
          <p:cNvPr id="239" name="Google Shape;239;p28"/>
          <p:cNvPicPr preferRelativeResize="0"/>
          <p:nvPr/>
        </p:nvPicPr>
        <p:blipFill>
          <a:blip r:embed="rId5">
            <a:alphaModFix/>
          </a:blip>
          <a:stretch>
            <a:fillRect/>
          </a:stretch>
        </p:blipFill>
        <p:spPr>
          <a:xfrm rot="6962005" flipH="1">
            <a:off x="-1827283" y="3745486"/>
            <a:ext cx="3302529" cy="3882266"/>
          </a:xfrm>
          <a:prstGeom prst="rect">
            <a:avLst/>
          </a:prstGeom>
          <a:noFill/>
          <a:ln>
            <a:noFill/>
          </a:ln>
          <a:effectLst>
            <a:outerShdw blurRad="57150" dist="19050" dir="5400000" algn="bl" rotWithShape="0">
              <a:schemeClr val="accent1">
                <a:alpha val="50000"/>
              </a:schemeClr>
            </a:outerShdw>
          </a:effectLst>
        </p:spPr>
      </p:pic>
      <p:pic>
        <p:nvPicPr>
          <p:cNvPr id="240" name="Google Shape;240;p28"/>
          <p:cNvPicPr preferRelativeResize="0"/>
          <p:nvPr/>
        </p:nvPicPr>
        <p:blipFill>
          <a:blip r:embed="rId6">
            <a:alphaModFix/>
          </a:blip>
          <a:stretch>
            <a:fillRect/>
          </a:stretch>
        </p:blipFill>
        <p:spPr>
          <a:xfrm rot="1898736" flipH="1">
            <a:off x="8136275" y="3832837"/>
            <a:ext cx="1174421" cy="1326397"/>
          </a:xfrm>
          <a:prstGeom prst="rect">
            <a:avLst/>
          </a:prstGeom>
          <a:noFill/>
          <a:ln>
            <a:noFill/>
          </a:ln>
          <a:effectLst>
            <a:outerShdw blurRad="57150" dist="19050" dir="5400000" algn="bl" rotWithShape="0">
              <a:schemeClr val="dk2">
                <a:alpha val="50000"/>
              </a:schemeClr>
            </a:outerShdw>
          </a:effectLst>
        </p:spPr>
      </p:pic>
      <p:pic>
        <p:nvPicPr>
          <p:cNvPr id="241" name="Google Shape;241;p28"/>
          <p:cNvPicPr preferRelativeResize="0"/>
          <p:nvPr/>
        </p:nvPicPr>
        <p:blipFill>
          <a:blip r:embed="rId6">
            <a:alphaModFix/>
          </a:blip>
          <a:stretch>
            <a:fillRect/>
          </a:stretch>
        </p:blipFill>
        <p:spPr>
          <a:xfrm rot="-9722373" flipH="1">
            <a:off x="-127150" y="3893550"/>
            <a:ext cx="1174421" cy="1326397"/>
          </a:xfrm>
          <a:prstGeom prst="rect">
            <a:avLst/>
          </a:prstGeom>
          <a:noFill/>
          <a:ln>
            <a:noFill/>
          </a:ln>
          <a:effectLst>
            <a:outerShdw blurRad="57150" dist="19050" dir="5400000" algn="bl" rotWithShape="0">
              <a:schemeClr val="dk2">
                <a:alpha val="50000"/>
              </a:schemeClr>
            </a:outerShdw>
          </a:effectLst>
        </p:spPr>
      </p:pic>
      <p:pic>
        <p:nvPicPr>
          <p:cNvPr id="242" name="Google Shape;242;p28"/>
          <p:cNvPicPr preferRelativeResize="0"/>
          <p:nvPr/>
        </p:nvPicPr>
        <p:blipFill>
          <a:blip r:embed="rId4">
            <a:alphaModFix/>
          </a:blip>
          <a:stretch>
            <a:fillRect/>
          </a:stretch>
        </p:blipFill>
        <p:spPr>
          <a:xfrm rot="2069943">
            <a:off x="4750176" y="5072883"/>
            <a:ext cx="3690223" cy="3739135"/>
          </a:xfrm>
          <a:prstGeom prst="rect">
            <a:avLst/>
          </a:prstGeom>
          <a:noFill/>
          <a:ln>
            <a:noFill/>
          </a:ln>
          <a:effectLst>
            <a:outerShdw blurRad="57150" dist="19050" dir="5400000" algn="bl" rotWithShape="0">
              <a:schemeClr val="accent1">
                <a:alpha val="50000"/>
              </a:scheme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57"/>
        <p:cNvGrpSpPr/>
        <p:nvPr/>
      </p:nvGrpSpPr>
      <p:grpSpPr>
        <a:xfrm>
          <a:off x="0" y="0"/>
          <a:ext cx="0" cy="0"/>
          <a:chOff x="0" y="0"/>
          <a:chExt cx="0" cy="0"/>
        </a:xfrm>
      </p:grpSpPr>
      <p:pic>
        <p:nvPicPr>
          <p:cNvPr id="258" name="Google Shape;258;p30"/>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259" name="Google Shape;259;p30"/>
          <p:cNvSpPr txBox="1">
            <a:spLocks noGrp="1"/>
          </p:cNvSpPr>
          <p:nvPr>
            <p:ph type="subTitle" idx="1"/>
          </p:nvPr>
        </p:nvSpPr>
        <p:spPr>
          <a:xfrm>
            <a:off x="2134763" y="1569125"/>
            <a:ext cx="20697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60" name="Google Shape;260;p30"/>
          <p:cNvSpPr txBox="1">
            <a:spLocks noGrp="1"/>
          </p:cNvSpPr>
          <p:nvPr>
            <p:ph type="subTitle" idx="2"/>
          </p:nvPr>
        </p:nvSpPr>
        <p:spPr>
          <a:xfrm>
            <a:off x="2134764" y="2053925"/>
            <a:ext cx="2069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0"/>
          <p:cNvSpPr txBox="1">
            <a:spLocks noGrp="1"/>
          </p:cNvSpPr>
          <p:nvPr>
            <p:ph type="subTitle" idx="3"/>
          </p:nvPr>
        </p:nvSpPr>
        <p:spPr>
          <a:xfrm>
            <a:off x="4939534" y="2053925"/>
            <a:ext cx="2069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30"/>
          <p:cNvSpPr txBox="1">
            <a:spLocks noGrp="1"/>
          </p:cNvSpPr>
          <p:nvPr>
            <p:ph type="subTitle" idx="4"/>
          </p:nvPr>
        </p:nvSpPr>
        <p:spPr>
          <a:xfrm>
            <a:off x="2134764" y="3443850"/>
            <a:ext cx="2069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30"/>
          <p:cNvSpPr txBox="1">
            <a:spLocks noGrp="1"/>
          </p:cNvSpPr>
          <p:nvPr>
            <p:ph type="subTitle" idx="5"/>
          </p:nvPr>
        </p:nvSpPr>
        <p:spPr>
          <a:xfrm>
            <a:off x="4939534" y="3443850"/>
            <a:ext cx="20697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30"/>
          <p:cNvSpPr txBox="1">
            <a:spLocks noGrp="1"/>
          </p:cNvSpPr>
          <p:nvPr>
            <p:ph type="subTitle" idx="6"/>
          </p:nvPr>
        </p:nvSpPr>
        <p:spPr>
          <a:xfrm>
            <a:off x="2134763" y="2959050"/>
            <a:ext cx="20697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66" name="Google Shape;266;p30"/>
          <p:cNvSpPr txBox="1">
            <a:spLocks noGrp="1"/>
          </p:cNvSpPr>
          <p:nvPr>
            <p:ph type="subTitle" idx="7"/>
          </p:nvPr>
        </p:nvSpPr>
        <p:spPr>
          <a:xfrm>
            <a:off x="4939539" y="1569125"/>
            <a:ext cx="20697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sp>
        <p:nvSpPr>
          <p:cNvPr id="267" name="Google Shape;267;p30"/>
          <p:cNvSpPr txBox="1">
            <a:spLocks noGrp="1"/>
          </p:cNvSpPr>
          <p:nvPr>
            <p:ph type="subTitle" idx="8"/>
          </p:nvPr>
        </p:nvSpPr>
        <p:spPr>
          <a:xfrm>
            <a:off x="4939539" y="2959050"/>
            <a:ext cx="20697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1pPr>
            <a:lvl2pPr lvl="1"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2pPr>
            <a:lvl3pPr lvl="2"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3pPr>
            <a:lvl4pPr lvl="3"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4pPr>
            <a:lvl5pPr lvl="4"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5pPr>
            <a:lvl6pPr lvl="5"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6pPr>
            <a:lvl7pPr lvl="6"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7pPr>
            <a:lvl8pPr lvl="7"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8pPr>
            <a:lvl9pPr lvl="8" algn="ctr" rtl="0">
              <a:lnSpc>
                <a:spcPct val="100000"/>
              </a:lnSpc>
              <a:spcBef>
                <a:spcPts val="0"/>
              </a:spcBef>
              <a:spcAft>
                <a:spcPts val="0"/>
              </a:spcAft>
              <a:buClr>
                <a:schemeClr val="dk1"/>
              </a:buClr>
              <a:buSzPts val="2200"/>
              <a:buFont typeface="DM Serif Text"/>
              <a:buNone/>
              <a:defRPr sz="2200">
                <a:solidFill>
                  <a:schemeClr val="dk1"/>
                </a:solidFill>
                <a:latin typeface="DM Serif Text"/>
                <a:ea typeface="DM Serif Text"/>
                <a:cs typeface="DM Serif Text"/>
                <a:sym typeface="DM Serif Text"/>
              </a:defRPr>
            </a:lvl9pPr>
          </a:lstStyle>
          <a:p>
            <a:endParaRPr/>
          </a:p>
        </p:txBody>
      </p:sp>
      <p:pic>
        <p:nvPicPr>
          <p:cNvPr id="268" name="Google Shape;268;p30"/>
          <p:cNvPicPr preferRelativeResize="0"/>
          <p:nvPr/>
        </p:nvPicPr>
        <p:blipFill>
          <a:blip r:embed="rId3">
            <a:alphaModFix/>
          </a:blip>
          <a:stretch>
            <a:fillRect/>
          </a:stretch>
        </p:blipFill>
        <p:spPr>
          <a:xfrm rot="-1182287">
            <a:off x="8796291" y="955313"/>
            <a:ext cx="3025400" cy="3065497"/>
          </a:xfrm>
          <a:prstGeom prst="rect">
            <a:avLst/>
          </a:prstGeom>
          <a:noFill/>
          <a:ln>
            <a:noFill/>
          </a:ln>
          <a:effectLst>
            <a:outerShdw blurRad="57150" dist="19050" dir="5400000" algn="bl" rotWithShape="0">
              <a:schemeClr val="accent1">
                <a:alpha val="50000"/>
              </a:schemeClr>
            </a:outerShdw>
          </a:effectLst>
        </p:spPr>
      </p:pic>
      <p:pic>
        <p:nvPicPr>
          <p:cNvPr id="269" name="Google Shape;269;p30"/>
          <p:cNvPicPr preferRelativeResize="0"/>
          <p:nvPr/>
        </p:nvPicPr>
        <p:blipFill>
          <a:blip r:embed="rId4">
            <a:alphaModFix/>
          </a:blip>
          <a:stretch>
            <a:fillRect/>
          </a:stretch>
        </p:blipFill>
        <p:spPr>
          <a:xfrm rot="3837995">
            <a:off x="-2694958" y="3852658"/>
            <a:ext cx="3302529" cy="3882266"/>
          </a:xfrm>
          <a:prstGeom prst="rect">
            <a:avLst/>
          </a:prstGeom>
          <a:noFill/>
          <a:ln>
            <a:noFill/>
          </a:ln>
          <a:effectLst>
            <a:outerShdw blurRad="57150" dist="19050" dir="5400000" algn="bl" rotWithShape="0">
              <a:schemeClr val="accent1">
                <a:alpha val="50000"/>
              </a:schemeClr>
            </a:outerShdw>
          </a:effectLst>
        </p:spPr>
      </p:pic>
      <p:pic>
        <p:nvPicPr>
          <p:cNvPr id="270" name="Google Shape;270;p30"/>
          <p:cNvPicPr preferRelativeResize="0"/>
          <p:nvPr/>
        </p:nvPicPr>
        <p:blipFill>
          <a:blip r:embed="rId5">
            <a:alphaModFix/>
          </a:blip>
          <a:stretch>
            <a:fillRect/>
          </a:stretch>
        </p:blipFill>
        <p:spPr>
          <a:xfrm rot="8901264">
            <a:off x="8208800" y="1824850"/>
            <a:ext cx="1174421" cy="1326397"/>
          </a:xfrm>
          <a:prstGeom prst="rect">
            <a:avLst/>
          </a:prstGeom>
          <a:noFill/>
          <a:ln>
            <a:noFill/>
          </a:ln>
          <a:effectLst>
            <a:outerShdw blurRad="57150" dist="19050" dir="5400000" algn="bl" rotWithShape="0">
              <a:schemeClr val="dk2">
                <a:alpha val="50000"/>
              </a:schemeClr>
            </a:outerShdw>
          </a:effectLst>
        </p:spPr>
      </p:pic>
      <p:pic>
        <p:nvPicPr>
          <p:cNvPr id="271" name="Google Shape;271;p30"/>
          <p:cNvPicPr preferRelativeResize="0"/>
          <p:nvPr/>
        </p:nvPicPr>
        <p:blipFill>
          <a:blip r:embed="rId5">
            <a:alphaModFix/>
          </a:blip>
          <a:stretch>
            <a:fillRect/>
          </a:stretch>
        </p:blipFill>
        <p:spPr>
          <a:xfrm rot="-1077627">
            <a:off x="-119325" y="3606888"/>
            <a:ext cx="1174421" cy="1326397"/>
          </a:xfrm>
          <a:prstGeom prst="rect">
            <a:avLst/>
          </a:prstGeom>
          <a:noFill/>
          <a:ln>
            <a:noFill/>
          </a:ln>
          <a:effectLst>
            <a:outerShdw blurRad="57150" dist="19050" dir="5400000" algn="bl" rotWithShape="0">
              <a:schemeClr val="dk2">
                <a:alpha val="50000"/>
              </a:schemeClr>
            </a:outerShdw>
          </a:effectLst>
        </p:spPr>
      </p:pic>
      <p:pic>
        <p:nvPicPr>
          <p:cNvPr id="272" name="Google Shape;272;p30"/>
          <p:cNvPicPr preferRelativeResize="0"/>
          <p:nvPr/>
        </p:nvPicPr>
        <p:blipFill>
          <a:blip r:embed="rId3">
            <a:alphaModFix/>
          </a:blip>
          <a:stretch>
            <a:fillRect/>
          </a:stretch>
        </p:blipFill>
        <p:spPr>
          <a:xfrm rot="2069943">
            <a:off x="3152301" y="4722070"/>
            <a:ext cx="3690223" cy="3739135"/>
          </a:xfrm>
          <a:prstGeom prst="rect">
            <a:avLst/>
          </a:prstGeom>
          <a:noFill/>
          <a:ln>
            <a:noFill/>
          </a:ln>
          <a:effectLst>
            <a:outerShdw blurRad="57150" dist="19050" dir="5400000" algn="bl" rotWithShape="0">
              <a:schemeClr val="accent1">
                <a:alpha val="50000"/>
              </a:schemeClr>
            </a:outerShdw>
          </a:effectLst>
        </p:spPr>
      </p:pic>
      <p:pic>
        <p:nvPicPr>
          <p:cNvPr id="273" name="Google Shape;273;p30"/>
          <p:cNvPicPr preferRelativeResize="0"/>
          <p:nvPr/>
        </p:nvPicPr>
        <p:blipFill>
          <a:blip r:embed="rId3">
            <a:alphaModFix/>
          </a:blip>
          <a:stretch>
            <a:fillRect/>
          </a:stretch>
        </p:blipFill>
        <p:spPr>
          <a:xfrm rot="-1800008">
            <a:off x="-1772728" y="-2335818"/>
            <a:ext cx="3095280" cy="31363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38"/>
        <p:cNvGrpSpPr/>
        <p:nvPr/>
      </p:nvGrpSpPr>
      <p:grpSpPr>
        <a:xfrm>
          <a:off x="0" y="0"/>
          <a:ext cx="0" cy="0"/>
          <a:chOff x="0" y="0"/>
          <a:chExt cx="0" cy="0"/>
        </a:xfrm>
      </p:grpSpPr>
      <p:pic>
        <p:nvPicPr>
          <p:cNvPr id="339" name="Google Shape;339;p35"/>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340" name="Google Shape;340;p35"/>
          <p:cNvSpPr txBox="1">
            <a:spLocks noGrp="1"/>
          </p:cNvSpPr>
          <p:nvPr>
            <p:ph type="ctrTitle"/>
          </p:nvPr>
        </p:nvSpPr>
        <p:spPr>
          <a:xfrm>
            <a:off x="2429925" y="685788"/>
            <a:ext cx="4284000" cy="111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1" name="Google Shape;341;p35"/>
          <p:cNvSpPr txBox="1">
            <a:spLocks noGrp="1"/>
          </p:cNvSpPr>
          <p:nvPr>
            <p:ph type="subTitle" idx="1"/>
          </p:nvPr>
        </p:nvSpPr>
        <p:spPr>
          <a:xfrm>
            <a:off x="2425050" y="1764401"/>
            <a:ext cx="4293900" cy="120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342" name="Google Shape;342;p35"/>
          <p:cNvPicPr preferRelativeResize="0"/>
          <p:nvPr/>
        </p:nvPicPr>
        <p:blipFill>
          <a:blip r:embed="rId3">
            <a:alphaModFix/>
          </a:blip>
          <a:stretch>
            <a:fillRect/>
          </a:stretch>
        </p:blipFill>
        <p:spPr>
          <a:xfrm rot="2069941">
            <a:off x="-2406345" y="15872"/>
            <a:ext cx="2524940" cy="2558406"/>
          </a:xfrm>
          <a:prstGeom prst="rect">
            <a:avLst/>
          </a:prstGeom>
          <a:noFill/>
          <a:ln>
            <a:noFill/>
          </a:ln>
          <a:effectLst>
            <a:outerShdw blurRad="57150" dist="19050" dir="5400000" algn="bl" rotWithShape="0">
              <a:schemeClr val="accent1">
                <a:alpha val="50000"/>
              </a:schemeClr>
            </a:outerShdw>
          </a:effectLst>
        </p:spPr>
      </p:pic>
      <p:pic>
        <p:nvPicPr>
          <p:cNvPr id="343" name="Google Shape;343;p35"/>
          <p:cNvPicPr preferRelativeResize="0"/>
          <p:nvPr/>
        </p:nvPicPr>
        <p:blipFill>
          <a:blip r:embed="rId4">
            <a:alphaModFix/>
          </a:blip>
          <a:stretch>
            <a:fillRect/>
          </a:stretch>
        </p:blipFill>
        <p:spPr>
          <a:xfrm rot="-795978">
            <a:off x="6599867" y="4711933"/>
            <a:ext cx="3302530" cy="3882265"/>
          </a:xfrm>
          <a:prstGeom prst="rect">
            <a:avLst/>
          </a:prstGeom>
          <a:noFill/>
          <a:ln>
            <a:noFill/>
          </a:ln>
          <a:effectLst>
            <a:outerShdw blurRad="57150" dist="19050" dir="5400000" algn="bl" rotWithShape="0">
              <a:schemeClr val="accent1">
                <a:alpha val="50000"/>
              </a:schemeClr>
            </a:outerShdw>
          </a:effectLst>
        </p:spPr>
      </p:pic>
      <p:pic>
        <p:nvPicPr>
          <p:cNvPr id="344" name="Google Shape;344;p35"/>
          <p:cNvPicPr preferRelativeResize="0"/>
          <p:nvPr/>
        </p:nvPicPr>
        <p:blipFill>
          <a:blip r:embed="rId5">
            <a:alphaModFix/>
          </a:blip>
          <a:stretch>
            <a:fillRect/>
          </a:stretch>
        </p:blipFill>
        <p:spPr>
          <a:xfrm rot="8099999">
            <a:off x="-175898" y="518668"/>
            <a:ext cx="980150" cy="1106986"/>
          </a:xfrm>
          <a:prstGeom prst="rect">
            <a:avLst/>
          </a:prstGeom>
          <a:noFill/>
          <a:ln>
            <a:noFill/>
          </a:ln>
          <a:effectLst>
            <a:outerShdw blurRad="57150" dist="19050" dir="5400000" algn="bl" rotWithShape="0">
              <a:schemeClr val="dk2">
                <a:alpha val="50000"/>
              </a:schemeClr>
            </a:outerShdw>
          </a:effectLst>
        </p:spPr>
      </p:pic>
      <p:pic>
        <p:nvPicPr>
          <p:cNvPr id="345" name="Google Shape;345;p35"/>
          <p:cNvPicPr preferRelativeResize="0"/>
          <p:nvPr/>
        </p:nvPicPr>
        <p:blipFill>
          <a:blip r:embed="rId3">
            <a:alphaModFix/>
          </a:blip>
          <a:stretch>
            <a:fillRect/>
          </a:stretch>
        </p:blipFill>
        <p:spPr>
          <a:xfrm rot="-2069943" flipH="1">
            <a:off x="-2224614" y="3495745"/>
            <a:ext cx="3690223" cy="3739135"/>
          </a:xfrm>
          <a:prstGeom prst="rect">
            <a:avLst/>
          </a:prstGeom>
          <a:noFill/>
          <a:ln>
            <a:noFill/>
          </a:ln>
          <a:effectLst>
            <a:outerShdw blurRad="57150" dist="19050" dir="5400000" algn="bl" rotWithShape="0">
              <a:schemeClr val="accent1">
                <a:alpha val="50000"/>
              </a:schemeClr>
            </a:outerShdw>
          </a:effectLst>
        </p:spPr>
      </p:pic>
      <p:pic>
        <p:nvPicPr>
          <p:cNvPr id="346" name="Google Shape;346;p35"/>
          <p:cNvPicPr preferRelativeResize="0"/>
          <p:nvPr/>
        </p:nvPicPr>
        <p:blipFill>
          <a:blip r:embed="rId3">
            <a:alphaModFix/>
          </a:blip>
          <a:stretch>
            <a:fillRect/>
          </a:stretch>
        </p:blipFill>
        <p:spPr>
          <a:xfrm rot="1800008" flipH="1">
            <a:off x="7919382" y="-1382568"/>
            <a:ext cx="3095280" cy="3136335"/>
          </a:xfrm>
          <a:prstGeom prst="rect">
            <a:avLst/>
          </a:prstGeom>
          <a:noFill/>
          <a:ln>
            <a:noFill/>
          </a:ln>
        </p:spPr>
      </p:pic>
      <p:sp>
        <p:nvSpPr>
          <p:cNvPr id="347" name="Google Shape;347;p35"/>
          <p:cNvSpPr txBox="1"/>
          <p:nvPr/>
        </p:nvSpPr>
        <p:spPr>
          <a:xfrm>
            <a:off x="2435025" y="3006088"/>
            <a:ext cx="42840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iro"/>
                <a:ea typeface="Cairo"/>
                <a:cs typeface="Cairo"/>
                <a:sym typeface="Cairo"/>
              </a:rPr>
              <a:t>CREDITS: This presentation template was created by </a:t>
            </a:r>
            <a:r>
              <a:rPr lang="en" sz="1000" b="1" u="sng">
                <a:solidFill>
                  <a:schemeClr val="dk1"/>
                </a:solidFill>
                <a:latin typeface="Cairo"/>
                <a:ea typeface="Cairo"/>
                <a:cs typeface="Cairo"/>
                <a:sym typeface="Cairo"/>
                <a:hlinkClick r:id="rId6">
                  <a:extLst>
                    <a:ext uri="{A12FA001-AC4F-418D-AE19-62706E023703}">
                      <ahyp:hlinkClr xmlns:ahyp="http://schemas.microsoft.com/office/drawing/2018/hyperlinkcolor" val="tx"/>
                    </a:ext>
                  </a:extLst>
                </a:hlinkClick>
              </a:rPr>
              <a:t>Slidesgo</a:t>
            </a:r>
            <a:r>
              <a:rPr lang="en" sz="1000" u="sng">
                <a:solidFill>
                  <a:schemeClr val="dk1"/>
                </a:solidFill>
                <a:latin typeface="Cairo"/>
                <a:ea typeface="Cairo"/>
                <a:cs typeface="Cairo"/>
                <a:sym typeface="Cairo"/>
              </a:rPr>
              <a:t>, </a:t>
            </a:r>
            <a:r>
              <a:rPr lang="en" sz="1000">
                <a:solidFill>
                  <a:schemeClr val="dk1"/>
                </a:solidFill>
                <a:latin typeface="Cairo"/>
                <a:ea typeface="Cairo"/>
                <a:cs typeface="Cairo"/>
                <a:sym typeface="Cairo"/>
              </a:rPr>
              <a:t>including icons by </a:t>
            </a:r>
            <a:r>
              <a:rPr lang="en" sz="1000" b="1" u="sng">
                <a:solidFill>
                  <a:schemeClr val="dk1"/>
                </a:solidFill>
                <a:latin typeface="Cairo"/>
                <a:ea typeface="Cairo"/>
                <a:cs typeface="Cairo"/>
                <a:sym typeface="Cairo"/>
                <a:hlinkClick r:id="rId7">
                  <a:extLst>
                    <a:ext uri="{A12FA001-AC4F-418D-AE19-62706E023703}">
                      <ahyp:hlinkClr xmlns:ahyp="http://schemas.microsoft.com/office/drawing/2018/hyperlinkcolor" val="tx"/>
                    </a:ext>
                  </a:extLst>
                </a:hlinkClick>
              </a:rPr>
              <a:t>Flaticon</a:t>
            </a:r>
            <a:r>
              <a:rPr lang="en" sz="1000" b="1">
                <a:solidFill>
                  <a:schemeClr val="dk1"/>
                </a:solidFill>
                <a:latin typeface="Cairo"/>
                <a:ea typeface="Cairo"/>
                <a:cs typeface="Cairo"/>
                <a:sym typeface="Cairo"/>
              </a:rPr>
              <a:t> </a:t>
            </a:r>
            <a:r>
              <a:rPr lang="en" sz="1000">
                <a:solidFill>
                  <a:schemeClr val="dk1"/>
                </a:solidFill>
                <a:latin typeface="Cairo"/>
                <a:ea typeface="Cairo"/>
                <a:cs typeface="Cairo"/>
                <a:sym typeface="Cairo"/>
              </a:rPr>
              <a:t>and infographics &amp; images by </a:t>
            </a:r>
            <a:r>
              <a:rPr lang="en" sz="1000" b="1" u="sng">
                <a:solidFill>
                  <a:schemeClr val="dk1"/>
                </a:solidFill>
                <a:latin typeface="Cairo"/>
                <a:ea typeface="Cairo"/>
                <a:cs typeface="Cairo"/>
                <a:sym typeface="Cairo"/>
                <a:hlinkClick r:id="rId8">
                  <a:extLst>
                    <a:ext uri="{A12FA001-AC4F-418D-AE19-62706E023703}">
                      <ahyp:hlinkClr xmlns:ahyp="http://schemas.microsoft.com/office/drawing/2018/hyperlinkcolor" val="tx"/>
                    </a:ext>
                  </a:extLst>
                </a:hlinkClick>
              </a:rPr>
              <a:t>Freepik</a:t>
            </a:r>
            <a:endParaRPr sz="1000" b="1" u="sng">
              <a:solidFill>
                <a:schemeClr val="dk1"/>
              </a:solidFill>
              <a:latin typeface="Cairo"/>
              <a:ea typeface="Cairo"/>
              <a:cs typeface="Cairo"/>
              <a:sym typeface="Cai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8"/>
        <p:cNvGrpSpPr/>
        <p:nvPr/>
      </p:nvGrpSpPr>
      <p:grpSpPr>
        <a:xfrm>
          <a:off x="0" y="0"/>
          <a:ext cx="0" cy="0"/>
          <a:chOff x="0" y="0"/>
          <a:chExt cx="0" cy="0"/>
        </a:xfrm>
      </p:grpSpPr>
      <p:pic>
        <p:nvPicPr>
          <p:cNvPr id="349" name="Google Shape;349;p36"/>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pic>
        <p:nvPicPr>
          <p:cNvPr id="350" name="Google Shape;350;p36"/>
          <p:cNvPicPr preferRelativeResize="0"/>
          <p:nvPr/>
        </p:nvPicPr>
        <p:blipFill>
          <a:blip r:embed="rId3">
            <a:alphaModFix/>
          </a:blip>
          <a:stretch>
            <a:fillRect/>
          </a:stretch>
        </p:blipFill>
        <p:spPr>
          <a:xfrm rot="941932">
            <a:off x="-2419484" y="804088"/>
            <a:ext cx="3044801" cy="3535326"/>
          </a:xfrm>
          <a:prstGeom prst="rect">
            <a:avLst/>
          </a:prstGeom>
          <a:noFill/>
          <a:ln>
            <a:noFill/>
          </a:ln>
          <a:effectLst>
            <a:outerShdw blurRad="57150" dist="19050" dir="5400000" algn="bl" rotWithShape="0">
              <a:schemeClr val="accent1">
                <a:alpha val="50000"/>
              </a:schemeClr>
            </a:outerShdw>
          </a:effectLst>
        </p:spPr>
      </p:pic>
      <p:pic>
        <p:nvPicPr>
          <p:cNvPr id="351" name="Google Shape;351;p36"/>
          <p:cNvPicPr preferRelativeResize="0"/>
          <p:nvPr/>
        </p:nvPicPr>
        <p:blipFill>
          <a:blip r:embed="rId4">
            <a:alphaModFix/>
          </a:blip>
          <a:stretch>
            <a:fillRect/>
          </a:stretch>
        </p:blipFill>
        <p:spPr>
          <a:xfrm rot="8246413">
            <a:off x="8788841" y="1039000"/>
            <a:ext cx="3025400" cy="3065497"/>
          </a:xfrm>
          <a:prstGeom prst="rect">
            <a:avLst/>
          </a:prstGeom>
          <a:noFill/>
          <a:ln>
            <a:noFill/>
          </a:ln>
          <a:effectLst>
            <a:outerShdw blurRad="57150" dist="19050" dir="5400000" algn="bl" rotWithShape="0">
              <a:schemeClr val="accent1">
                <a:alpha val="50000"/>
              </a:schemeClr>
            </a:outerShdw>
          </a:effectLst>
        </p:spPr>
      </p:pic>
      <p:pic>
        <p:nvPicPr>
          <p:cNvPr id="352" name="Google Shape;352;p36"/>
          <p:cNvPicPr preferRelativeResize="0"/>
          <p:nvPr/>
        </p:nvPicPr>
        <p:blipFill>
          <a:blip r:embed="rId5">
            <a:alphaModFix/>
          </a:blip>
          <a:stretch>
            <a:fillRect/>
          </a:stretch>
        </p:blipFill>
        <p:spPr>
          <a:xfrm rot="3837995">
            <a:off x="-2835658" y="999508"/>
            <a:ext cx="3302529" cy="3882266"/>
          </a:xfrm>
          <a:prstGeom prst="rect">
            <a:avLst/>
          </a:prstGeom>
          <a:noFill/>
          <a:ln>
            <a:noFill/>
          </a:ln>
          <a:effectLst>
            <a:outerShdw blurRad="57150" dist="19050" dir="5400000" algn="bl" rotWithShape="0">
              <a:schemeClr val="accent1">
                <a:alpha val="50000"/>
              </a:schemeClr>
            </a:outerShdw>
          </a:effectLst>
        </p:spPr>
      </p:pic>
      <p:pic>
        <p:nvPicPr>
          <p:cNvPr id="353" name="Google Shape;353;p36"/>
          <p:cNvPicPr preferRelativeResize="0"/>
          <p:nvPr/>
        </p:nvPicPr>
        <p:blipFill>
          <a:blip r:embed="rId6">
            <a:alphaModFix/>
          </a:blip>
          <a:stretch>
            <a:fillRect/>
          </a:stretch>
        </p:blipFill>
        <p:spPr>
          <a:xfrm rot="8901264">
            <a:off x="8073725" y="1762900"/>
            <a:ext cx="1174421" cy="1326397"/>
          </a:xfrm>
          <a:prstGeom prst="rect">
            <a:avLst/>
          </a:prstGeom>
          <a:noFill/>
          <a:ln>
            <a:noFill/>
          </a:ln>
          <a:effectLst>
            <a:outerShdw blurRad="57150" dist="19050" dir="5400000" algn="bl" rotWithShape="0">
              <a:schemeClr val="dk2">
                <a:alpha val="50000"/>
              </a:schemeClr>
            </a:outerShdw>
          </a:effectLst>
        </p:spPr>
      </p:pic>
      <p:pic>
        <p:nvPicPr>
          <p:cNvPr id="354" name="Google Shape;354;p36"/>
          <p:cNvPicPr preferRelativeResize="0"/>
          <p:nvPr/>
        </p:nvPicPr>
        <p:blipFill>
          <a:blip r:embed="rId6">
            <a:alphaModFix/>
          </a:blip>
          <a:stretch>
            <a:fillRect/>
          </a:stretch>
        </p:blipFill>
        <p:spPr>
          <a:xfrm rot="-1077627">
            <a:off x="-2075" y="2763088"/>
            <a:ext cx="1174421" cy="1326397"/>
          </a:xfrm>
          <a:prstGeom prst="rect">
            <a:avLst/>
          </a:prstGeom>
          <a:noFill/>
          <a:ln>
            <a:noFill/>
          </a:ln>
          <a:effectLst>
            <a:outerShdw blurRad="57150" dist="19050" dir="5400000" algn="bl" rotWithShape="0">
              <a:schemeClr val="dk2">
                <a:alpha val="50000"/>
              </a:scheme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5"/>
        <p:cNvGrpSpPr/>
        <p:nvPr/>
      </p:nvGrpSpPr>
      <p:grpSpPr>
        <a:xfrm>
          <a:off x="0" y="0"/>
          <a:ext cx="0" cy="0"/>
          <a:chOff x="0" y="0"/>
          <a:chExt cx="0" cy="0"/>
        </a:xfrm>
      </p:grpSpPr>
      <p:pic>
        <p:nvPicPr>
          <p:cNvPr id="356" name="Google Shape;356;p37"/>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pic>
        <p:nvPicPr>
          <p:cNvPr id="357" name="Google Shape;357;p37"/>
          <p:cNvPicPr preferRelativeResize="0"/>
          <p:nvPr/>
        </p:nvPicPr>
        <p:blipFill>
          <a:blip r:embed="rId3">
            <a:alphaModFix/>
          </a:blip>
          <a:stretch>
            <a:fillRect/>
          </a:stretch>
        </p:blipFill>
        <p:spPr>
          <a:xfrm rot="831853">
            <a:off x="-1959657" y="3891302"/>
            <a:ext cx="2524940" cy="2558407"/>
          </a:xfrm>
          <a:prstGeom prst="rect">
            <a:avLst/>
          </a:prstGeom>
          <a:noFill/>
          <a:ln>
            <a:noFill/>
          </a:ln>
          <a:effectLst>
            <a:outerShdw blurRad="57150" dist="19050" dir="5400000" algn="bl" rotWithShape="0">
              <a:schemeClr val="accent1">
                <a:alpha val="50000"/>
              </a:schemeClr>
            </a:outerShdw>
          </a:effectLst>
        </p:spPr>
      </p:pic>
      <p:pic>
        <p:nvPicPr>
          <p:cNvPr id="358" name="Google Shape;358;p37"/>
          <p:cNvPicPr preferRelativeResize="0"/>
          <p:nvPr/>
        </p:nvPicPr>
        <p:blipFill>
          <a:blip r:embed="rId4">
            <a:alphaModFix/>
          </a:blip>
          <a:stretch>
            <a:fillRect/>
          </a:stretch>
        </p:blipFill>
        <p:spPr>
          <a:xfrm rot="-5173328">
            <a:off x="8581765" y="846645"/>
            <a:ext cx="4372850" cy="5140482"/>
          </a:xfrm>
          <a:prstGeom prst="rect">
            <a:avLst/>
          </a:prstGeom>
          <a:noFill/>
          <a:ln>
            <a:noFill/>
          </a:ln>
          <a:effectLst>
            <a:outerShdw blurRad="57150" dist="19050" dir="5400000" algn="bl" rotWithShape="0">
              <a:schemeClr val="accent1">
                <a:alpha val="50000"/>
              </a:schemeClr>
            </a:outerShdw>
          </a:effectLst>
        </p:spPr>
      </p:pic>
      <p:pic>
        <p:nvPicPr>
          <p:cNvPr id="359" name="Google Shape;359;p37"/>
          <p:cNvPicPr preferRelativeResize="0"/>
          <p:nvPr/>
        </p:nvPicPr>
        <p:blipFill>
          <a:blip r:embed="rId5">
            <a:alphaModFix/>
          </a:blip>
          <a:stretch>
            <a:fillRect/>
          </a:stretch>
        </p:blipFill>
        <p:spPr>
          <a:xfrm rot="6861886">
            <a:off x="-32939" y="3788365"/>
            <a:ext cx="1153745" cy="1303045"/>
          </a:xfrm>
          <a:prstGeom prst="rect">
            <a:avLst/>
          </a:prstGeom>
          <a:noFill/>
          <a:ln>
            <a:noFill/>
          </a:ln>
          <a:effectLst>
            <a:outerShdw blurRad="57150" dist="19050" dir="5400000" algn="bl" rotWithShape="0">
              <a:schemeClr val="dk2">
                <a:alpha val="50000"/>
              </a:schemeClr>
            </a:outerShdw>
          </a:effectLst>
        </p:spPr>
      </p:pic>
      <p:pic>
        <p:nvPicPr>
          <p:cNvPr id="360" name="Google Shape;360;p37"/>
          <p:cNvPicPr preferRelativeResize="0"/>
          <p:nvPr/>
        </p:nvPicPr>
        <p:blipFill>
          <a:blip r:embed="rId3">
            <a:alphaModFix/>
          </a:blip>
          <a:stretch>
            <a:fillRect/>
          </a:stretch>
        </p:blipFill>
        <p:spPr>
          <a:xfrm rot="831853">
            <a:off x="8530593" y="-603398"/>
            <a:ext cx="2524940" cy="2558407"/>
          </a:xfrm>
          <a:prstGeom prst="rect">
            <a:avLst/>
          </a:prstGeom>
          <a:noFill/>
          <a:ln>
            <a:noFill/>
          </a:ln>
          <a:effectLst>
            <a:outerShdw blurRad="57150" dist="19050" dir="5400000" algn="bl" rotWithShape="0">
              <a:schemeClr val="accent1">
                <a:alpha val="50000"/>
              </a:scheme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19" name="Google Shape;19;p3"/>
          <p:cNvSpPr txBox="1">
            <a:spLocks noGrp="1"/>
          </p:cNvSpPr>
          <p:nvPr>
            <p:ph type="title"/>
          </p:nvPr>
        </p:nvSpPr>
        <p:spPr>
          <a:xfrm>
            <a:off x="2019300" y="2414250"/>
            <a:ext cx="5105400" cy="12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883025" y="1202125"/>
            <a:ext cx="1377900" cy="12111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019300" y="3625350"/>
            <a:ext cx="5105400" cy="40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 name="Google Shape;22;p3"/>
          <p:cNvPicPr preferRelativeResize="0"/>
          <p:nvPr/>
        </p:nvPicPr>
        <p:blipFill>
          <a:blip r:embed="rId3">
            <a:alphaModFix/>
          </a:blip>
          <a:stretch>
            <a:fillRect/>
          </a:stretch>
        </p:blipFill>
        <p:spPr>
          <a:xfrm rot="843542" flipH="1">
            <a:off x="7722016" y="-1202050"/>
            <a:ext cx="3044801" cy="3535326"/>
          </a:xfrm>
          <a:prstGeom prst="rect">
            <a:avLst/>
          </a:prstGeom>
          <a:noFill/>
          <a:ln>
            <a:noFill/>
          </a:ln>
          <a:effectLst>
            <a:outerShdw blurRad="57150" dist="19050" dir="5400000" algn="bl" rotWithShape="0">
              <a:schemeClr val="accent1">
                <a:alpha val="50000"/>
              </a:schemeClr>
            </a:outerShdw>
          </a:effectLst>
        </p:spPr>
      </p:pic>
      <p:pic>
        <p:nvPicPr>
          <p:cNvPr id="23" name="Google Shape;23;p3"/>
          <p:cNvPicPr preferRelativeResize="0"/>
          <p:nvPr/>
        </p:nvPicPr>
        <p:blipFill>
          <a:blip r:embed="rId4">
            <a:alphaModFix/>
          </a:blip>
          <a:stretch>
            <a:fillRect/>
          </a:stretch>
        </p:blipFill>
        <p:spPr>
          <a:xfrm flipH="1">
            <a:off x="7475312" y="-1493742"/>
            <a:ext cx="3302530" cy="3882265"/>
          </a:xfrm>
          <a:prstGeom prst="rect">
            <a:avLst/>
          </a:prstGeom>
          <a:noFill/>
          <a:ln>
            <a:noFill/>
          </a:ln>
          <a:effectLst>
            <a:outerShdw blurRad="57150" dist="19050" dir="5400000" algn="bl" rotWithShape="0">
              <a:schemeClr val="accent1">
                <a:alpha val="50000"/>
              </a:schemeClr>
            </a:outerShdw>
          </a:effectLst>
        </p:spPr>
      </p:pic>
      <p:pic>
        <p:nvPicPr>
          <p:cNvPr id="24" name="Google Shape;24;p3"/>
          <p:cNvPicPr preferRelativeResize="0"/>
          <p:nvPr/>
        </p:nvPicPr>
        <p:blipFill>
          <a:blip r:embed="rId3">
            <a:alphaModFix/>
          </a:blip>
          <a:stretch>
            <a:fillRect/>
          </a:stretch>
        </p:blipFill>
        <p:spPr>
          <a:xfrm rot="843542" flipH="1">
            <a:off x="-2531759" y="2007250"/>
            <a:ext cx="3044801" cy="3535326"/>
          </a:xfrm>
          <a:prstGeom prst="rect">
            <a:avLst/>
          </a:prstGeom>
          <a:noFill/>
          <a:ln>
            <a:noFill/>
          </a:ln>
          <a:effectLst>
            <a:outerShdw blurRad="57150" dist="19050" dir="5400000" algn="bl" rotWithShape="0">
              <a:schemeClr val="accent1">
                <a:alpha val="50000"/>
              </a:schemeClr>
            </a:outerShdw>
          </a:effectLst>
        </p:spPr>
      </p:pic>
      <p:pic>
        <p:nvPicPr>
          <p:cNvPr id="25" name="Google Shape;25;p3"/>
          <p:cNvPicPr preferRelativeResize="0"/>
          <p:nvPr/>
        </p:nvPicPr>
        <p:blipFill>
          <a:blip r:embed="rId4">
            <a:alphaModFix/>
          </a:blip>
          <a:stretch>
            <a:fillRect/>
          </a:stretch>
        </p:blipFill>
        <p:spPr>
          <a:xfrm flipH="1">
            <a:off x="-958675" y="3171651"/>
            <a:ext cx="1971600" cy="2317675"/>
          </a:xfrm>
          <a:prstGeom prst="rect">
            <a:avLst/>
          </a:prstGeom>
          <a:noFill/>
          <a:ln>
            <a:noFill/>
          </a:ln>
          <a:effectLst>
            <a:outerShdw blurRad="57150" dist="19050" dir="5400000" algn="bl" rotWithShape="0">
              <a:schemeClr val="accent1">
                <a:alpha val="50000"/>
              </a:schemeClr>
            </a:outerShdw>
          </a:effectLst>
        </p:spPr>
      </p:pic>
      <p:pic>
        <p:nvPicPr>
          <p:cNvPr id="26" name="Google Shape;26;p3"/>
          <p:cNvPicPr preferRelativeResize="0"/>
          <p:nvPr/>
        </p:nvPicPr>
        <p:blipFill>
          <a:blip r:embed="rId5">
            <a:alphaModFix amt="89000"/>
          </a:blip>
          <a:stretch>
            <a:fillRect/>
          </a:stretch>
        </p:blipFill>
        <p:spPr>
          <a:xfrm rot="-793663" flipH="1">
            <a:off x="-242156" y="2692856"/>
            <a:ext cx="1483655" cy="1675635"/>
          </a:xfrm>
          <a:prstGeom prst="rect">
            <a:avLst/>
          </a:prstGeom>
          <a:noFill/>
          <a:ln>
            <a:noFill/>
          </a:ln>
          <a:effectLst>
            <a:outerShdw blurRad="57150" dist="19050" dir="5400000" algn="bl" rotWithShape="0">
              <a:schemeClr val="dk2">
                <a:alpha val="50000"/>
              </a:schemeClr>
            </a:outerShdw>
          </a:effectLst>
        </p:spPr>
      </p:pic>
      <p:pic>
        <p:nvPicPr>
          <p:cNvPr id="27" name="Google Shape;27;p3"/>
          <p:cNvPicPr preferRelativeResize="0"/>
          <p:nvPr/>
        </p:nvPicPr>
        <p:blipFill>
          <a:blip r:embed="rId6">
            <a:alphaModFix/>
          </a:blip>
          <a:stretch>
            <a:fillRect/>
          </a:stretch>
        </p:blipFill>
        <p:spPr>
          <a:xfrm rot="2069943">
            <a:off x="6839651" y="4462195"/>
            <a:ext cx="3690223" cy="3739135"/>
          </a:xfrm>
          <a:prstGeom prst="rect">
            <a:avLst/>
          </a:prstGeom>
          <a:noFill/>
          <a:ln>
            <a:noFill/>
          </a:ln>
          <a:effectLst>
            <a:outerShdw blurRad="57150" dist="19050" dir="5400000" algn="bl" rotWithShape="0">
              <a:schemeClr val="accent1">
                <a:alpha val="50000"/>
              </a:schemeClr>
            </a:outerShdw>
          </a:effectLst>
        </p:spPr>
      </p:pic>
      <p:pic>
        <p:nvPicPr>
          <p:cNvPr id="28" name="Google Shape;28;p3"/>
          <p:cNvPicPr preferRelativeResize="0"/>
          <p:nvPr/>
        </p:nvPicPr>
        <p:blipFill>
          <a:blip r:embed="rId6">
            <a:alphaModFix/>
          </a:blip>
          <a:stretch>
            <a:fillRect/>
          </a:stretch>
        </p:blipFill>
        <p:spPr>
          <a:xfrm rot="-1800008">
            <a:off x="-977253" y="-2104518"/>
            <a:ext cx="3095280" cy="313633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38" name="Google Shape;38;p5"/>
          <p:cNvSpPr txBox="1">
            <a:spLocks noGrp="1"/>
          </p:cNvSpPr>
          <p:nvPr>
            <p:ph type="subTitle" idx="1"/>
          </p:nvPr>
        </p:nvSpPr>
        <p:spPr>
          <a:xfrm>
            <a:off x="1694914" y="1952750"/>
            <a:ext cx="2774400" cy="219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4674686" y="1952750"/>
            <a:ext cx="2774400" cy="219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1" name="Google Shape;41;p5"/>
          <p:cNvPicPr preferRelativeResize="0"/>
          <p:nvPr/>
        </p:nvPicPr>
        <p:blipFill>
          <a:blip r:embed="rId3">
            <a:alphaModFix/>
          </a:blip>
          <a:stretch>
            <a:fillRect/>
          </a:stretch>
        </p:blipFill>
        <p:spPr>
          <a:xfrm>
            <a:off x="8316043" y="4145490"/>
            <a:ext cx="2402832" cy="1168347"/>
          </a:xfrm>
          <a:prstGeom prst="rect">
            <a:avLst/>
          </a:prstGeom>
          <a:noFill/>
          <a:ln>
            <a:noFill/>
          </a:ln>
        </p:spPr>
      </p:pic>
      <p:pic>
        <p:nvPicPr>
          <p:cNvPr id="42" name="Google Shape;42;p5"/>
          <p:cNvPicPr preferRelativeResize="0"/>
          <p:nvPr/>
        </p:nvPicPr>
        <p:blipFill>
          <a:blip r:embed="rId4">
            <a:alphaModFix/>
          </a:blip>
          <a:stretch>
            <a:fillRect/>
          </a:stretch>
        </p:blipFill>
        <p:spPr>
          <a:xfrm>
            <a:off x="-1257028" y="2823594"/>
            <a:ext cx="1802124" cy="1102214"/>
          </a:xfrm>
          <a:prstGeom prst="rect">
            <a:avLst/>
          </a:prstGeom>
          <a:noFill/>
          <a:ln>
            <a:noFill/>
          </a:ln>
        </p:spPr>
      </p:pic>
      <p:pic>
        <p:nvPicPr>
          <p:cNvPr id="43" name="Google Shape;43;p5"/>
          <p:cNvPicPr preferRelativeResize="0"/>
          <p:nvPr/>
        </p:nvPicPr>
        <p:blipFill>
          <a:blip r:embed="rId5">
            <a:alphaModFix/>
          </a:blip>
          <a:stretch>
            <a:fillRect/>
          </a:stretch>
        </p:blipFill>
        <p:spPr>
          <a:xfrm rot="712564">
            <a:off x="8298394" y="2451899"/>
            <a:ext cx="2077678" cy="2105228"/>
          </a:xfrm>
          <a:prstGeom prst="rect">
            <a:avLst/>
          </a:prstGeom>
          <a:noFill/>
          <a:ln>
            <a:noFill/>
          </a:ln>
        </p:spPr>
      </p:pic>
      <p:pic>
        <p:nvPicPr>
          <p:cNvPr id="44" name="Google Shape;44;p5"/>
          <p:cNvPicPr preferRelativeResize="0"/>
          <p:nvPr/>
        </p:nvPicPr>
        <p:blipFill>
          <a:blip r:embed="rId6">
            <a:alphaModFix/>
          </a:blip>
          <a:stretch>
            <a:fillRect/>
          </a:stretch>
        </p:blipFill>
        <p:spPr>
          <a:xfrm>
            <a:off x="-772309" y="3424488"/>
            <a:ext cx="1758035" cy="20666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53" name="Google Shape;53;p7"/>
          <p:cNvSpPr txBox="1">
            <a:spLocks noGrp="1"/>
          </p:cNvSpPr>
          <p:nvPr>
            <p:ph type="title"/>
          </p:nvPr>
        </p:nvSpPr>
        <p:spPr>
          <a:xfrm>
            <a:off x="874325" y="832425"/>
            <a:ext cx="5002200" cy="129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body" idx="1"/>
          </p:nvPr>
        </p:nvSpPr>
        <p:spPr>
          <a:xfrm>
            <a:off x="874325" y="2122275"/>
            <a:ext cx="5002200" cy="2188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pic>
        <p:nvPicPr>
          <p:cNvPr id="55" name="Google Shape;55;p7"/>
          <p:cNvPicPr preferRelativeResize="0"/>
          <p:nvPr/>
        </p:nvPicPr>
        <p:blipFill>
          <a:blip r:embed="rId3">
            <a:alphaModFix/>
          </a:blip>
          <a:stretch>
            <a:fillRect/>
          </a:stretch>
        </p:blipFill>
        <p:spPr>
          <a:xfrm rot="-941932" flipH="1">
            <a:off x="8932041" y="3563413"/>
            <a:ext cx="3044801" cy="3535326"/>
          </a:xfrm>
          <a:prstGeom prst="rect">
            <a:avLst/>
          </a:prstGeom>
          <a:noFill/>
          <a:ln>
            <a:noFill/>
          </a:ln>
          <a:effectLst>
            <a:outerShdw blurRad="57150" dist="19050" dir="5400000" algn="bl" rotWithShape="0">
              <a:schemeClr val="accent1">
                <a:alpha val="50000"/>
              </a:schemeClr>
            </a:outerShdw>
          </a:effectLst>
        </p:spPr>
      </p:pic>
      <p:pic>
        <p:nvPicPr>
          <p:cNvPr id="56" name="Google Shape;56;p7"/>
          <p:cNvPicPr preferRelativeResize="0"/>
          <p:nvPr/>
        </p:nvPicPr>
        <p:blipFill>
          <a:blip r:embed="rId4">
            <a:alphaModFix/>
          </a:blip>
          <a:stretch>
            <a:fillRect/>
          </a:stretch>
        </p:blipFill>
        <p:spPr>
          <a:xfrm rot="-8246413" flipH="1">
            <a:off x="-974959" y="4697275"/>
            <a:ext cx="3025400" cy="3065497"/>
          </a:xfrm>
          <a:prstGeom prst="rect">
            <a:avLst/>
          </a:prstGeom>
          <a:noFill/>
          <a:ln>
            <a:noFill/>
          </a:ln>
          <a:effectLst>
            <a:outerShdw blurRad="57150" dist="19050" dir="5400000" algn="bl" rotWithShape="0">
              <a:schemeClr val="accent1">
                <a:alpha val="50000"/>
              </a:schemeClr>
            </a:outerShdw>
          </a:effectLst>
        </p:spPr>
      </p:pic>
      <p:pic>
        <p:nvPicPr>
          <p:cNvPr id="57" name="Google Shape;57;p7"/>
          <p:cNvPicPr preferRelativeResize="0"/>
          <p:nvPr/>
        </p:nvPicPr>
        <p:blipFill>
          <a:blip r:embed="rId5">
            <a:alphaModFix/>
          </a:blip>
          <a:stretch>
            <a:fillRect/>
          </a:stretch>
        </p:blipFill>
        <p:spPr>
          <a:xfrm rot="-3837995" flipH="1">
            <a:off x="9137362" y="472158"/>
            <a:ext cx="3302529" cy="3882266"/>
          </a:xfrm>
          <a:prstGeom prst="rect">
            <a:avLst/>
          </a:prstGeom>
          <a:noFill/>
          <a:ln>
            <a:noFill/>
          </a:ln>
          <a:effectLst>
            <a:outerShdw blurRad="57150" dist="19050" dir="5400000" algn="bl" rotWithShape="0">
              <a:schemeClr val="accent1">
                <a:alpha val="50000"/>
              </a:schemeClr>
            </a:outerShdw>
          </a:effectLst>
        </p:spPr>
      </p:pic>
      <p:pic>
        <p:nvPicPr>
          <p:cNvPr id="58" name="Google Shape;58;p7"/>
          <p:cNvPicPr preferRelativeResize="0"/>
          <p:nvPr/>
        </p:nvPicPr>
        <p:blipFill>
          <a:blip r:embed="rId6">
            <a:alphaModFix/>
          </a:blip>
          <a:stretch>
            <a:fillRect/>
          </a:stretch>
        </p:blipFill>
        <p:spPr>
          <a:xfrm rot="-8901264" flipH="1">
            <a:off x="-167639" y="3701475"/>
            <a:ext cx="1174421" cy="1326397"/>
          </a:xfrm>
          <a:prstGeom prst="rect">
            <a:avLst/>
          </a:prstGeom>
          <a:noFill/>
          <a:ln>
            <a:noFill/>
          </a:ln>
          <a:effectLst>
            <a:outerShdw blurRad="57150" dist="19050" dir="5400000" algn="bl" rotWithShape="0">
              <a:schemeClr val="dk2">
                <a:alpha val="50000"/>
              </a:schemeClr>
            </a:outerShdw>
          </a:effectLst>
        </p:spPr>
      </p:pic>
      <p:pic>
        <p:nvPicPr>
          <p:cNvPr id="59" name="Google Shape;59;p7"/>
          <p:cNvPicPr preferRelativeResize="0"/>
          <p:nvPr/>
        </p:nvPicPr>
        <p:blipFill>
          <a:blip r:embed="rId6">
            <a:alphaModFix/>
          </a:blip>
          <a:stretch>
            <a:fillRect/>
          </a:stretch>
        </p:blipFill>
        <p:spPr>
          <a:xfrm rot="1077627" flipH="1">
            <a:off x="8495586" y="2235738"/>
            <a:ext cx="1174421" cy="1326397"/>
          </a:xfrm>
          <a:prstGeom prst="rect">
            <a:avLst/>
          </a:prstGeom>
          <a:noFill/>
          <a:ln>
            <a:noFill/>
          </a:ln>
          <a:effectLst>
            <a:outerShdw blurRad="57150" dist="19050" dir="5400000" algn="bl" rotWithShape="0">
              <a:schemeClr val="dk2">
                <a:alpha val="50000"/>
              </a:schemeClr>
            </a:outerShdw>
          </a:effectLst>
        </p:spPr>
      </p:pic>
      <p:sp>
        <p:nvSpPr>
          <p:cNvPr id="60" name="Google Shape;60;p7"/>
          <p:cNvSpPr>
            <a:spLocks noGrp="1"/>
          </p:cNvSpPr>
          <p:nvPr>
            <p:ph type="pic" idx="2"/>
          </p:nvPr>
        </p:nvSpPr>
        <p:spPr>
          <a:xfrm>
            <a:off x="6067100" y="175500"/>
            <a:ext cx="2457000" cy="4792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63" name="Google Shape;63;p8"/>
          <p:cNvSpPr txBox="1">
            <a:spLocks noGrp="1"/>
          </p:cNvSpPr>
          <p:nvPr>
            <p:ph type="title"/>
          </p:nvPr>
        </p:nvSpPr>
        <p:spPr>
          <a:xfrm>
            <a:off x="2587650" y="1404450"/>
            <a:ext cx="3968700" cy="233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64" name="Google Shape;64;p8"/>
          <p:cNvPicPr preferRelativeResize="0"/>
          <p:nvPr/>
        </p:nvPicPr>
        <p:blipFill>
          <a:blip r:embed="rId3">
            <a:alphaModFix/>
          </a:blip>
          <a:stretch>
            <a:fillRect/>
          </a:stretch>
        </p:blipFill>
        <p:spPr>
          <a:xfrm rot="2069941">
            <a:off x="-1566295" y="-125378"/>
            <a:ext cx="2524940" cy="2558406"/>
          </a:xfrm>
          <a:prstGeom prst="rect">
            <a:avLst/>
          </a:prstGeom>
          <a:noFill/>
          <a:ln>
            <a:noFill/>
          </a:ln>
          <a:effectLst>
            <a:outerShdw blurRad="57150" dist="19050" dir="5400000" algn="bl" rotWithShape="0">
              <a:schemeClr val="accent1">
                <a:alpha val="50000"/>
              </a:schemeClr>
            </a:outerShdw>
          </a:effectLst>
        </p:spPr>
      </p:pic>
      <p:pic>
        <p:nvPicPr>
          <p:cNvPr id="65" name="Google Shape;65;p8"/>
          <p:cNvPicPr preferRelativeResize="0"/>
          <p:nvPr/>
        </p:nvPicPr>
        <p:blipFill>
          <a:blip r:embed="rId4">
            <a:alphaModFix/>
          </a:blip>
          <a:stretch>
            <a:fillRect/>
          </a:stretch>
        </p:blipFill>
        <p:spPr>
          <a:xfrm rot="-2259333">
            <a:off x="7261492" y="3790108"/>
            <a:ext cx="3302530" cy="3882265"/>
          </a:xfrm>
          <a:prstGeom prst="rect">
            <a:avLst/>
          </a:prstGeom>
          <a:noFill/>
          <a:ln>
            <a:noFill/>
          </a:ln>
          <a:effectLst>
            <a:outerShdw blurRad="57150" dist="19050" dir="5400000" algn="bl" rotWithShape="0">
              <a:schemeClr val="accent1">
                <a:alpha val="50000"/>
              </a:schemeClr>
            </a:outerShdw>
          </a:effectLst>
        </p:spPr>
      </p:pic>
      <p:pic>
        <p:nvPicPr>
          <p:cNvPr id="66" name="Google Shape;66;p8"/>
          <p:cNvPicPr preferRelativeResize="0"/>
          <p:nvPr/>
        </p:nvPicPr>
        <p:blipFill>
          <a:blip r:embed="rId5">
            <a:alphaModFix/>
          </a:blip>
          <a:stretch>
            <a:fillRect/>
          </a:stretch>
        </p:blipFill>
        <p:spPr>
          <a:xfrm rot="8099999">
            <a:off x="664152" y="377418"/>
            <a:ext cx="980150" cy="1106986"/>
          </a:xfrm>
          <a:prstGeom prst="rect">
            <a:avLst/>
          </a:prstGeom>
          <a:noFill/>
          <a:ln>
            <a:noFill/>
          </a:ln>
          <a:effectLst>
            <a:outerShdw blurRad="57150" dist="19050" dir="5400000" algn="bl" rotWithShape="0">
              <a:schemeClr val="dk2">
                <a:alpha val="50000"/>
              </a:schemeClr>
            </a:outerShdw>
          </a:effectLst>
        </p:spPr>
      </p:pic>
      <p:pic>
        <p:nvPicPr>
          <p:cNvPr id="67" name="Google Shape;67;p8"/>
          <p:cNvPicPr preferRelativeResize="0"/>
          <p:nvPr/>
        </p:nvPicPr>
        <p:blipFill>
          <a:blip r:embed="rId3">
            <a:alphaModFix/>
          </a:blip>
          <a:stretch>
            <a:fillRect/>
          </a:stretch>
        </p:blipFill>
        <p:spPr>
          <a:xfrm rot="2069943">
            <a:off x="8319051" y="-310505"/>
            <a:ext cx="3690223" cy="3739135"/>
          </a:xfrm>
          <a:prstGeom prst="rect">
            <a:avLst/>
          </a:prstGeom>
          <a:noFill/>
          <a:ln>
            <a:noFill/>
          </a:ln>
          <a:effectLst>
            <a:outerShdw blurRad="57150" dist="19050" dir="5400000" algn="bl" rotWithShape="0">
              <a:schemeClr val="accent1">
                <a:alpha val="50000"/>
              </a:schemeClr>
            </a:outerShdw>
          </a:effectLst>
        </p:spPr>
      </p:pic>
      <p:pic>
        <p:nvPicPr>
          <p:cNvPr id="68" name="Google Shape;68;p8"/>
          <p:cNvPicPr preferRelativeResize="0"/>
          <p:nvPr/>
        </p:nvPicPr>
        <p:blipFill>
          <a:blip r:embed="rId3">
            <a:alphaModFix/>
          </a:blip>
          <a:stretch>
            <a:fillRect/>
          </a:stretch>
        </p:blipFill>
        <p:spPr>
          <a:xfrm rot="-1800008">
            <a:off x="-2148815" y="2232557"/>
            <a:ext cx="3095280" cy="313633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71" name="Google Shape;71;p9"/>
          <p:cNvSpPr txBox="1">
            <a:spLocks noGrp="1"/>
          </p:cNvSpPr>
          <p:nvPr>
            <p:ph type="title"/>
          </p:nvPr>
        </p:nvSpPr>
        <p:spPr>
          <a:xfrm>
            <a:off x="2380500" y="1404650"/>
            <a:ext cx="4383000" cy="17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2380500" y="3038650"/>
            <a:ext cx="4383000" cy="700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3" name="Google Shape;73;p9"/>
          <p:cNvPicPr preferRelativeResize="0"/>
          <p:nvPr/>
        </p:nvPicPr>
        <p:blipFill>
          <a:blip r:embed="rId3">
            <a:alphaModFix/>
          </a:blip>
          <a:stretch>
            <a:fillRect/>
          </a:stretch>
        </p:blipFill>
        <p:spPr>
          <a:xfrm>
            <a:off x="-2604387" y="2052488"/>
            <a:ext cx="3114675" cy="1905000"/>
          </a:xfrm>
          <a:prstGeom prst="rect">
            <a:avLst/>
          </a:prstGeom>
          <a:noFill/>
          <a:ln>
            <a:noFill/>
          </a:ln>
        </p:spPr>
      </p:pic>
      <p:pic>
        <p:nvPicPr>
          <p:cNvPr id="74" name="Google Shape;74;p9"/>
          <p:cNvPicPr preferRelativeResize="0"/>
          <p:nvPr/>
        </p:nvPicPr>
        <p:blipFill>
          <a:blip r:embed="rId4">
            <a:alphaModFix/>
          </a:blip>
          <a:stretch>
            <a:fillRect/>
          </a:stretch>
        </p:blipFill>
        <p:spPr>
          <a:xfrm rot="3378784">
            <a:off x="7872110" y="-2299968"/>
            <a:ext cx="3095280" cy="3136335"/>
          </a:xfrm>
          <a:prstGeom prst="rect">
            <a:avLst/>
          </a:prstGeom>
          <a:noFill/>
          <a:ln>
            <a:noFill/>
          </a:ln>
        </p:spPr>
      </p:pic>
      <p:pic>
        <p:nvPicPr>
          <p:cNvPr id="75" name="Google Shape;75;p9"/>
          <p:cNvPicPr preferRelativeResize="0"/>
          <p:nvPr/>
        </p:nvPicPr>
        <p:blipFill>
          <a:blip r:embed="rId5">
            <a:alphaModFix/>
          </a:blip>
          <a:stretch>
            <a:fillRect/>
          </a:stretch>
        </p:blipFill>
        <p:spPr>
          <a:xfrm rot="4468356">
            <a:off x="-2824876" y="2561487"/>
            <a:ext cx="3038475" cy="3571875"/>
          </a:xfrm>
          <a:prstGeom prst="rect">
            <a:avLst/>
          </a:prstGeom>
          <a:noFill/>
          <a:ln>
            <a:noFill/>
          </a:ln>
        </p:spPr>
      </p:pic>
      <p:pic>
        <p:nvPicPr>
          <p:cNvPr id="76" name="Google Shape;76;p9"/>
          <p:cNvPicPr preferRelativeResize="0"/>
          <p:nvPr/>
        </p:nvPicPr>
        <p:blipFill>
          <a:blip r:embed="rId4">
            <a:alphaModFix/>
          </a:blip>
          <a:stretch>
            <a:fillRect/>
          </a:stretch>
        </p:blipFill>
        <p:spPr>
          <a:xfrm rot="2069943">
            <a:off x="7456676" y="2886145"/>
            <a:ext cx="3690223" cy="3739135"/>
          </a:xfrm>
          <a:prstGeom prst="rect">
            <a:avLst/>
          </a:prstGeom>
          <a:noFill/>
          <a:ln>
            <a:noFill/>
          </a:ln>
          <a:effectLst>
            <a:outerShdw blurRad="57150" dist="19050" dir="5400000" algn="bl" rotWithShape="0">
              <a:schemeClr val="accent1">
                <a:alpha val="50000"/>
              </a:schemeClr>
            </a:outerShdw>
          </a:effectLst>
        </p:spPr>
      </p:pic>
      <p:pic>
        <p:nvPicPr>
          <p:cNvPr id="77" name="Google Shape;77;p9"/>
          <p:cNvPicPr preferRelativeResize="0"/>
          <p:nvPr/>
        </p:nvPicPr>
        <p:blipFill>
          <a:blip r:embed="rId4">
            <a:alphaModFix/>
          </a:blip>
          <a:stretch>
            <a:fillRect/>
          </a:stretch>
        </p:blipFill>
        <p:spPr>
          <a:xfrm rot="-1800008">
            <a:off x="-977253" y="-2104518"/>
            <a:ext cx="3095280" cy="31363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
        <p:cNvGrpSpPr/>
        <p:nvPr/>
      </p:nvGrpSpPr>
      <p:grpSpPr>
        <a:xfrm>
          <a:off x="0" y="0"/>
          <a:ext cx="0" cy="0"/>
          <a:chOff x="0" y="0"/>
          <a:chExt cx="0" cy="0"/>
        </a:xfrm>
      </p:grpSpPr>
      <p:pic>
        <p:nvPicPr>
          <p:cNvPr id="94" name="Google Shape;94;p13"/>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95" name="Google Shape;95;p13"/>
          <p:cNvSpPr txBox="1">
            <a:spLocks noGrp="1"/>
          </p:cNvSpPr>
          <p:nvPr>
            <p:ph type="title" hasCustomPrompt="1"/>
          </p:nvPr>
        </p:nvSpPr>
        <p:spPr>
          <a:xfrm>
            <a:off x="2630770" y="1274150"/>
            <a:ext cx="863700" cy="5934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1"/>
          </p:nvPr>
        </p:nvSpPr>
        <p:spPr>
          <a:xfrm>
            <a:off x="1603054" y="2384749"/>
            <a:ext cx="2919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2" hasCustomPrompt="1"/>
          </p:nvPr>
        </p:nvSpPr>
        <p:spPr>
          <a:xfrm>
            <a:off x="5649363" y="1274150"/>
            <a:ext cx="863700" cy="5934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3"/>
          </p:nvPr>
        </p:nvSpPr>
        <p:spPr>
          <a:xfrm>
            <a:off x="4621647" y="2384749"/>
            <a:ext cx="2919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4" hasCustomPrompt="1"/>
          </p:nvPr>
        </p:nvSpPr>
        <p:spPr>
          <a:xfrm>
            <a:off x="2630770" y="3067325"/>
            <a:ext cx="863700" cy="5934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5"/>
          </p:nvPr>
        </p:nvSpPr>
        <p:spPr>
          <a:xfrm>
            <a:off x="1603054" y="4190925"/>
            <a:ext cx="2919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6" hasCustomPrompt="1"/>
          </p:nvPr>
        </p:nvSpPr>
        <p:spPr>
          <a:xfrm>
            <a:off x="5649363" y="3067325"/>
            <a:ext cx="863700" cy="5934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7"/>
          </p:nvPr>
        </p:nvSpPr>
        <p:spPr>
          <a:xfrm>
            <a:off x="4621647" y="4190925"/>
            <a:ext cx="2919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3"/>
          <p:cNvSpPr txBox="1">
            <a:spLocks noGrp="1"/>
          </p:cNvSpPr>
          <p:nvPr>
            <p:ph type="subTitle" idx="9"/>
          </p:nvPr>
        </p:nvSpPr>
        <p:spPr>
          <a:xfrm>
            <a:off x="1603051" y="1867550"/>
            <a:ext cx="2919300" cy="59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13"/>
          <p:cNvSpPr txBox="1">
            <a:spLocks noGrp="1"/>
          </p:cNvSpPr>
          <p:nvPr>
            <p:ph type="subTitle" idx="13"/>
          </p:nvPr>
        </p:nvSpPr>
        <p:spPr>
          <a:xfrm>
            <a:off x="4621649" y="1867550"/>
            <a:ext cx="2919300" cy="59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3"/>
          <p:cNvSpPr txBox="1">
            <a:spLocks noGrp="1"/>
          </p:cNvSpPr>
          <p:nvPr>
            <p:ph type="subTitle" idx="14"/>
          </p:nvPr>
        </p:nvSpPr>
        <p:spPr>
          <a:xfrm>
            <a:off x="1603051" y="3673725"/>
            <a:ext cx="2919300" cy="59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13"/>
          <p:cNvSpPr txBox="1">
            <a:spLocks noGrp="1"/>
          </p:cNvSpPr>
          <p:nvPr>
            <p:ph type="subTitle" idx="15"/>
          </p:nvPr>
        </p:nvSpPr>
        <p:spPr>
          <a:xfrm>
            <a:off x="4621647" y="3673725"/>
            <a:ext cx="2919300" cy="59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DM Serif Text"/>
                <a:ea typeface="DM Serif Text"/>
                <a:cs typeface="DM Serif Text"/>
                <a:sym typeface="DM Serif Tex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08" name="Google Shape;108;p13"/>
          <p:cNvPicPr preferRelativeResize="0"/>
          <p:nvPr/>
        </p:nvPicPr>
        <p:blipFill>
          <a:blip r:embed="rId3">
            <a:alphaModFix/>
          </a:blip>
          <a:stretch>
            <a:fillRect/>
          </a:stretch>
        </p:blipFill>
        <p:spPr>
          <a:xfrm rot="941932">
            <a:off x="-2419484" y="804088"/>
            <a:ext cx="3044801" cy="3535326"/>
          </a:xfrm>
          <a:prstGeom prst="rect">
            <a:avLst/>
          </a:prstGeom>
          <a:noFill/>
          <a:ln>
            <a:noFill/>
          </a:ln>
          <a:effectLst>
            <a:outerShdw blurRad="57150" dist="19050" dir="5400000" algn="bl" rotWithShape="0">
              <a:schemeClr val="accent1">
                <a:alpha val="50000"/>
              </a:schemeClr>
            </a:outerShdw>
          </a:effectLst>
        </p:spPr>
      </p:pic>
      <p:pic>
        <p:nvPicPr>
          <p:cNvPr id="109" name="Google Shape;109;p13"/>
          <p:cNvPicPr preferRelativeResize="0"/>
          <p:nvPr/>
        </p:nvPicPr>
        <p:blipFill>
          <a:blip r:embed="rId4">
            <a:alphaModFix/>
          </a:blip>
          <a:stretch>
            <a:fillRect/>
          </a:stretch>
        </p:blipFill>
        <p:spPr>
          <a:xfrm rot="8246413">
            <a:off x="8788841" y="1039000"/>
            <a:ext cx="3025400" cy="3065497"/>
          </a:xfrm>
          <a:prstGeom prst="rect">
            <a:avLst/>
          </a:prstGeom>
          <a:noFill/>
          <a:ln>
            <a:noFill/>
          </a:ln>
          <a:effectLst>
            <a:outerShdw blurRad="57150" dist="19050" dir="5400000" algn="bl" rotWithShape="0">
              <a:schemeClr val="accent1">
                <a:alpha val="50000"/>
              </a:schemeClr>
            </a:outerShdw>
          </a:effectLst>
        </p:spPr>
      </p:pic>
      <p:pic>
        <p:nvPicPr>
          <p:cNvPr id="110" name="Google Shape;110;p13"/>
          <p:cNvPicPr preferRelativeResize="0"/>
          <p:nvPr/>
        </p:nvPicPr>
        <p:blipFill>
          <a:blip r:embed="rId5">
            <a:alphaModFix/>
          </a:blip>
          <a:stretch>
            <a:fillRect/>
          </a:stretch>
        </p:blipFill>
        <p:spPr>
          <a:xfrm rot="3837995">
            <a:off x="-2835658" y="999508"/>
            <a:ext cx="3302529" cy="3882266"/>
          </a:xfrm>
          <a:prstGeom prst="rect">
            <a:avLst/>
          </a:prstGeom>
          <a:noFill/>
          <a:ln>
            <a:noFill/>
          </a:ln>
          <a:effectLst>
            <a:outerShdw blurRad="57150" dist="19050" dir="5400000" algn="bl" rotWithShape="0">
              <a:schemeClr val="accent1">
                <a:alpha val="50000"/>
              </a:schemeClr>
            </a:outerShdw>
          </a:effectLst>
        </p:spPr>
      </p:pic>
      <p:pic>
        <p:nvPicPr>
          <p:cNvPr id="111" name="Google Shape;111;p13"/>
          <p:cNvPicPr preferRelativeResize="0"/>
          <p:nvPr/>
        </p:nvPicPr>
        <p:blipFill>
          <a:blip r:embed="rId6">
            <a:alphaModFix/>
          </a:blip>
          <a:stretch>
            <a:fillRect/>
          </a:stretch>
        </p:blipFill>
        <p:spPr>
          <a:xfrm rot="8901264">
            <a:off x="8073725" y="1762900"/>
            <a:ext cx="1174421" cy="1326397"/>
          </a:xfrm>
          <a:prstGeom prst="rect">
            <a:avLst/>
          </a:prstGeom>
          <a:noFill/>
          <a:ln>
            <a:noFill/>
          </a:ln>
          <a:effectLst>
            <a:outerShdw blurRad="57150" dist="19050" dir="5400000" algn="bl" rotWithShape="0">
              <a:schemeClr val="dk2">
                <a:alpha val="50000"/>
              </a:schemeClr>
            </a:outerShdw>
          </a:effectLst>
        </p:spPr>
      </p:pic>
      <p:pic>
        <p:nvPicPr>
          <p:cNvPr id="112" name="Google Shape;112;p13"/>
          <p:cNvPicPr preferRelativeResize="0"/>
          <p:nvPr/>
        </p:nvPicPr>
        <p:blipFill>
          <a:blip r:embed="rId6">
            <a:alphaModFix/>
          </a:blip>
          <a:stretch>
            <a:fillRect/>
          </a:stretch>
        </p:blipFill>
        <p:spPr>
          <a:xfrm rot="-1077627">
            <a:off x="-2075" y="2763088"/>
            <a:ext cx="1174421" cy="1326397"/>
          </a:xfrm>
          <a:prstGeom prst="rect">
            <a:avLst/>
          </a:prstGeom>
          <a:noFill/>
          <a:ln>
            <a:noFill/>
          </a:ln>
          <a:effectLst>
            <a:outerShdw blurRad="57150" dist="19050" dir="5400000" algn="bl" rotWithShape="0">
              <a:schemeClr val="dk2">
                <a:alpha val="50000"/>
              </a:scheme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2"/>
        <p:cNvGrpSpPr/>
        <p:nvPr/>
      </p:nvGrpSpPr>
      <p:grpSpPr>
        <a:xfrm>
          <a:off x="0" y="0"/>
          <a:ext cx="0" cy="0"/>
          <a:chOff x="0" y="0"/>
          <a:chExt cx="0" cy="0"/>
        </a:xfrm>
      </p:grpSpPr>
      <p:pic>
        <p:nvPicPr>
          <p:cNvPr id="123" name="Google Shape;123;p15"/>
          <p:cNvPicPr preferRelativeResize="0"/>
          <p:nvPr/>
        </p:nvPicPr>
        <p:blipFill rotWithShape="1">
          <a:blip r:embed="rId2">
            <a:alphaModFix amt="43000"/>
          </a:blip>
          <a:srcRect t="14958"/>
          <a:stretch/>
        </p:blipFill>
        <p:spPr>
          <a:xfrm>
            <a:off x="0" y="-39075"/>
            <a:ext cx="9144003" cy="5182574"/>
          </a:xfrm>
          <a:prstGeom prst="rect">
            <a:avLst/>
          </a:prstGeom>
          <a:noFill/>
          <a:ln>
            <a:noFill/>
          </a:ln>
        </p:spPr>
      </p:pic>
      <p:sp>
        <p:nvSpPr>
          <p:cNvPr id="124" name="Google Shape;124;p15"/>
          <p:cNvSpPr txBox="1">
            <a:spLocks noGrp="1"/>
          </p:cNvSpPr>
          <p:nvPr>
            <p:ph type="title"/>
          </p:nvPr>
        </p:nvSpPr>
        <p:spPr>
          <a:xfrm>
            <a:off x="2770563" y="1762050"/>
            <a:ext cx="5105400" cy="121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15"/>
          <p:cNvSpPr txBox="1">
            <a:spLocks noGrp="1"/>
          </p:cNvSpPr>
          <p:nvPr>
            <p:ph type="title" idx="2" hasCustomPrompt="1"/>
          </p:nvPr>
        </p:nvSpPr>
        <p:spPr>
          <a:xfrm>
            <a:off x="1268038" y="1966200"/>
            <a:ext cx="1377900" cy="12111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6" name="Google Shape;126;p15"/>
          <p:cNvSpPr txBox="1">
            <a:spLocks noGrp="1"/>
          </p:cNvSpPr>
          <p:nvPr>
            <p:ph type="subTitle" idx="1"/>
          </p:nvPr>
        </p:nvSpPr>
        <p:spPr>
          <a:xfrm>
            <a:off x="2770563" y="2973150"/>
            <a:ext cx="5105400" cy="40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27" name="Google Shape;127;p15"/>
          <p:cNvPicPr preferRelativeResize="0"/>
          <p:nvPr/>
        </p:nvPicPr>
        <p:blipFill>
          <a:blip r:embed="rId3">
            <a:alphaModFix/>
          </a:blip>
          <a:stretch>
            <a:fillRect/>
          </a:stretch>
        </p:blipFill>
        <p:spPr>
          <a:xfrm flipH="1">
            <a:off x="8096362" y="1261246"/>
            <a:ext cx="3302530" cy="3882265"/>
          </a:xfrm>
          <a:prstGeom prst="rect">
            <a:avLst/>
          </a:prstGeom>
          <a:noFill/>
          <a:ln>
            <a:noFill/>
          </a:ln>
          <a:effectLst>
            <a:outerShdw blurRad="57150" dist="19050" dir="5400000" algn="bl" rotWithShape="0">
              <a:schemeClr val="accent1">
                <a:alpha val="50000"/>
              </a:schemeClr>
            </a:outerShdw>
          </a:effectLst>
        </p:spPr>
      </p:pic>
      <p:pic>
        <p:nvPicPr>
          <p:cNvPr id="128" name="Google Shape;128;p15"/>
          <p:cNvPicPr preferRelativeResize="0"/>
          <p:nvPr/>
        </p:nvPicPr>
        <p:blipFill>
          <a:blip r:embed="rId4">
            <a:alphaModFix/>
          </a:blip>
          <a:stretch>
            <a:fillRect/>
          </a:stretch>
        </p:blipFill>
        <p:spPr>
          <a:xfrm rot="-2356927" flipH="1">
            <a:off x="-2151309" y="2840838"/>
            <a:ext cx="3044801" cy="3535326"/>
          </a:xfrm>
          <a:prstGeom prst="rect">
            <a:avLst/>
          </a:prstGeom>
          <a:noFill/>
          <a:ln>
            <a:noFill/>
          </a:ln>
          <a:effectLst>
            <a:outerShdw blurRad="57150" dist="19050" dir="5400000" algn="bl" rotWithShape="0">
              <a:schemeClr val="accent1">
                <a:alpha val="50000"/>
              </a:schemeClr>
            </a:outerShdw>
          </a:effectLst>
        </p:spPr>
      </p:pic>
      <p:pic>
        <p:nvPicPr>
          <p:cNvPr id="129" name="Google Shape;129;p15"/>
          <p:cNvPicPr preferRelativeResize="0"/>
          <p:nvPr/>
        </p:nvPicPr>
        <p:blipFill>
          <a:blip r:embed="rId3">
            <a:alphaModFix/>
          </a:blip>
          <a:stretch>
            <a:fillRect/>
          </a:stretch>
        </p:blipFill>
        <p:spPr>
          <a:xfrm flipH="1">
            <a:off x="-769675" y="-795724"/>
            <a:ext cx="1971600" cy="2317675"/>
          </a:xfrm>
          <a:prstGeom prst="rect">
            <a:avLst/>
          </a:prstGeom>
          <a:noFill/>
          <a:ln>
            <a:noFill/>
          </a:ln>
          <a:effectLst>
            <a:outerShdw blurRad="57150" dist="19050" dir="5400000" algn="bl" rotWithShape="0">
              <a:schemeClr val="accent1">
                <a:alpha val="50000"/>
              </a:schemeClr>
            </a:outerShdw>
          </a:effectLst>
        </p:spPr>
      </p:pic>
      <p:pic>
        <p:nvPicPr>
          <p:cNvPr id="130" name="Google Shape;130;p15"/>
          <p:cNvPicPr preferRelativeResize="0"/>
          <p:nvPr/>
        </p:nvPicPr>
        <p:blipFill>
          <a:blip r:embed="rId5">
            <a:alphaModFix amt="89000"/>
          </a:blip>
          <a:stretch>
            <a:fillRect/>
          </a:stretch>
        </p:blipFill>
        <p:spPr>
          <a:xfrm rot="-793663" flipH="1">
            <a:off x="150069" y="-74644"/>
            <a:ext cx="1483655" cy="1675635"/>
          </a:xfrm>
          <a:prstGeom prst="rect">
            <a:avLst/>
          </a:prstGeom>
          <a:noFill/>
          <a:ln>
            <a:noFill/>
          </a:ln>
          <a:effectLst>
            <a:outerShdw blurRad="57150" dist="19050" dir="5400000" algn="bl" rotWithShape="0">
              <a:schemeClr val="dk2">
                <a:alpha val="50000"/>
              </a:schemeClr>
            </a:outerShdw>
          </a:effectLst>
        </p:spPr>
      </p:pic>
      <p:pic>
        <p:nvPicPr>
          <p:cNvPr id="131" name="Google Shape;131;p15"/>
          <p:cNvPicPr preferRelativeResize="0"/>
          <p:nvPr/>
        </p:nvPicPr>
        <p:blipFill>
          <a:blip r:embed="rId5">
            <a:alphaModFix amt="89000"/>
          </a:blip>
          <a:stretch>
            <a:fillRect/>
          </a:stretch>
        </p:blipFill>
        <p:spPr>
          <a:xfrm rot="3561141" flipH="1">
            <a:off x="7776319" y="1185855"/>
            <a:ext cx="1483654" cy="1675635"/>
          </a:xfrm>
          <a:prstGeom prst="rect">
            <a:avLst/>
          </a:prstGeom>
          <a:noFill/>
          <a:ln>
            <a:noFill/>
          </a:ln>
          <a:effectLst>
            <a:outerShdw blurRad="57150" dist="19050" dir="5400000" algn="bl" rotWithShape="0">
              <a:schemeClr val="dk2">
                <a:alpha val="50000"/>
              </a:scheme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200"/>
              <a:buFont typeface="DM Serif Text"/>
              <a:buNone/>
              <a:defRPr sz="3200">
                <a:solidFill>
                  <a:schemeClr val="dk1"/>
                </a:solidFill>
                <a:latin typeface="DM Serif Text"/>
                <a:ea typeface="DM Serif Text"/>
                <a:cs typeface="DM Serif Text"/>
                <a:sym typeface="DM Serif Text"/>
              </a:defRPr>
            </a:lvl1pPr>
            <a:lvl2pPr lvl="1"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15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rtl="0">
              <a:lnSpc>
                <a:spcPct val="115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rtl="0">
              <a:lnSpc>
                <a:spcPct val="115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1" r:id="rId9"/>
    <p:sldLayoutId id="2147483672" r:id="rId10"/>
    <p:sldLayoutId id="2147483674" r:id="rId11"/>
    <p:sldLayoutId id="2147483676" r:id="rId12"/>
    <p:sldLayoutId id="2147483681" r:id="rId13"/>
    <p:sldLayoutId id="2147483682"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nvinayvarma189/Sitting-Posture-Recognition" TargetMode="External"/><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hyperlink" Target="https://github.com/zhuchangyi/Sitting_Pose_detection" TargetMode="External"/><Relationship Id="rId4" Type="http://schemas.openxmlformats.org/officeDocument/2006/relationships/hyperlink" Target="https://github.com/imonteiroyh/PostureRecogni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lay.google.com/store/apps/details?id=com.runtimeerrorstudio.chairless&amp;hl=en&amp;gl=US&amp;pli=1"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ctrTitle"/>
          </p:nvPr>
        </p:nvSpPr>
        <p:spPr>
          <a:xfrm>
            <a:off x="971916" y="1195400"/>
            <a:ext cx="7200167" cy="219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5400" dirty="0"/>
              <a:t>ỨNG DỤNG THEO DÕI TƯ THẾ NGỒI</a:t>
            </a:r>
            <a:endParaRPr lang="en-US" sz="11500" dirty="0">
              <a:solidFill>
                <a:schemeClr val="lt1"/>
              </a:solidFill>
              <a:highlight>
                <a:schemeClr val="lt2"/>
              </a:highlight>
            </a:endParaRPr>
          </a:p>
        </p:txBody>
      </p:sp>
      <p:sp>
        <p:nvSpPr>
          <p:cNvPr id="372" name="Google Shape;372;p41"/>
          <p:cNvSpPr txBox="1">
            <a:spLocks noGrp="1"/>
          </p:cNvSpPr>
          <p:nvPr>
            <p:ph type="subTitle" idx="1"/>
          </p:nvPr>
        </p:nvSpPr>
        <p:spPr>
          <a:xfrm>
            <a:off x="1681307" y="3538600"/>
            <a:ext cx="5781384"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Lớp</a:t>
            </a:r>
            <a:r>
              <a:rPr lang="en-US" dirty="0"/>
              <a:t> </a:t>
            </a:r>
            <a:r>
              <a:rPr lang="en-US" dirty="0" err="1"/>
              <a:t>nhập</a:t>
            </a:r>
            <a:r>
              <a:rPr lang="en-US" dirty="0"/>
              <a:t> </a:t>
            </a:r>
            <a:r>
              <a:rPr lang="en-US" dirty="0" err="1"/>
              <a:t>môn</a:t>
            </a:r>
            <a:r>
              <a:rPr lang="en-US" dirty="0"/>
              <a:t> </a:t>
            </a:r>
            <a:r>
              <a:rPr lang="en-US" dirty="0" err="1"/>
              <a:t>lập</a:t>
            </a:r>
            <a:r>
              <a:rPr lang="en-US" dirty="0"/>
              <a:t> </a:t>
            </a:r>
            <a:r>
              <a:rPr lang="en-US" dirty="0" err="1"/>
              <a:t>trình</a:t>
            </a:r>
            <a:r>
              <a:rPr lang="en-US" dirty="0"/>
              <a:t> </a:t>
            </a:r>
            <a:r>
              <a:rPr lang="en-US" dirty="0" err="1"/>
              <a:t>điều</a:t>
            </a:r>
            <a:r>
              <a:rPr lang="en-US" dirty="0"/>
              <a:t> </a:t>
            </a:r>
            <a:r>
              <a:rPr lang="en-US" dirty="0" err="1"/>
              <a:t>khiển</a:t>
            </a:r>
            <a:r>
              <a:rPr lang="en-US" dirty="0"/>
              <a:t> </a:t>
            </a:r>
            <a:r>
              <a:rPr lang="en-US" dirty="0" err="1"/>
              <a:t>thiết</a:t>
            </a:r>
            <a:r>
              <a:rPr lang="en-US" dirty="0"/>
              <a:t> </a:t>
            </a:r>
            <a:r>
              <a:rPr lang="en-US" dirty="0" err="1"/>
              <a:t>bị</a:t>
            </a:r>
            <a:r>
              <a:rPr lang="en-US" dirty="0"/>
              <a:t> </a:t>
            </a:r>
            <a:r>
              <a:rPr lang="en-US" dirty="0" err="1"/>
              <a:t>thông</a:t>
            </a:r>
            <a:r>
              <a:rPr lang="en-US" dirty="0"/>
              <a:t> </a:t>
            </a:r>
            <a:r>
              <a:rPr lang="en-US" dirty="0" err="1"/>
              <a:t>minh</a:t>
            </a:r>
            <a:r>
              <a:rPr lang="en-US" dirty="0"/>
              <a:t> - 20_23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7" name="Google Shape;447;p49"/>
          <p:cNvSpPr txBox="1">
            <a:spLocks noGrp="1"/>
          </p:cNvSpPr>
          <p:nvPr>
            <p:ph type="title"/>
          </p:nvPr>
        </p:nvSpPr>
        <p:spPr>
          <a:xfrm>
            <a:off x="53250" y="70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III. Related Works</a:t>
            </a:r>
            <a:endParaRPr i="1" dirty="0">
              <a:solidFill>
                <a:schemeClr val="dk2"/>
              </a:solidFill>
              <a:highlight>
                <a:schemeClr val="lt1"/>
              </a:highlight>
            </a:endParaRPr>
          </a:p>
        </p:txBody>
      </p:sp>
      <p:sp>
        <p:nvSpPr>
          <p:cNvPr id="21" name="Google Shape;422;p46">
            <a:extLst>
              <a:ext uri="{FF2B5EF4-FFF2-40B4-BE49-F238E27FC236}">
                <a16:creationId xmlns:a16="http://schemas.microsoft.com/office/drawing/2014/main" id="{B274070B-D88A-47A7-A3EC-5F38F08CA2CB}"/>
              </a:ext>
            </a:extLst>
          </p:cNvPr>
          <p:cNvSpPr txBox="1">
            <a:spLocks/>
          </p:cNvSpPr>
          <p:nvPr/>
        </p:nvSpPr>
        <p:spPr>
          <a:xfrm>
            <a:off x="611205" y="720715"/>
            <a:ext cx="3694096" cy="2603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1pPr>
            <a:lvl2pPr marL="914400" marR="0" lvl="1"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pPr marL="0" marR="0" indent="0">
              <a:lnSpc>
                <a:spcPct val="107000"/>
              </a:lnSpc>
              <a:spcBef>
                <a:spcPts val="0"/>
              </a:spcBef>
              <a:spcAft>
                <a:spcPts val="800"/>
              </a:spcAft>
              <a:buNone/>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tồn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ngồi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nvinayvarma189 / Sitting-Posture-Recognition: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https://github.com/nvinayvarma189/Sitting-Posture-Recognition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imonteiroyh</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PostureRecognition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https://github.com/imonteiroyh/PostureRecognition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zhuchangyi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Sitting_Pose_detection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https://github.com/zhuchangyi/Sitting_Pose_detection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1119FA31-B3E0-415C-B785-E4319665C9F7}"/>
              </a:ext>
            </a:extLst>
          </p:cNvPr>
          <p:cNvPicPr>
            <a:picLocks noChangeAspect="1"/>
          </p:cNvPicPr>
          <p:nvPr/>
        </p:nvPicPr>
        <p:blipFill>
          <a:blip r:embed="rId6"/>
          <a:stretch>
            <a:fillRect/>
          </a:stretch>
        </p:blipFill>
        <p:spPr>
          <a:xfrm>
            <a:off x="4244189" y="299209"/>
            <a:ext cx="4673220" cy="2603508"/>
          </a:xfrm>
          <a:prstGeom prst="rect">
            <a:avLst/>
          </a:prstGeom>
        </p:spPr>
      </p:pic>
      <p:pic>
        <p:nvPicPr>
          <p:cNvPr id="2050" name="Picture 2">
            <a:extLst>
              <a:ext uri="{FF2B5EF4-FFF2-40B4-BE49-F238E27FC236}">
                <a16:creationId xmlns:a16="http://schemas.microsoft.com/office/drawing/2014/main" id="{3C1B2F30-3437-4CE8-A490-56AB551E8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816085" y="2971275"/>
            <a:ext cx="1154808" cy="2063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utput">
            <a:extLst>
              <a:ext uri="{FF2B5EF4-FFF2-40B4-BE49-F238E27FC236}">
                <a16:creationId xmlns:a16="http://schemas.microsoft.com/office/drawing/2014/main" id="{B74ABB4E-2599-4553-962D-9C098C43E5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6947" y="3183883"/>
            <a:ext cx="3460303" cy="715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11" name="Google Shape;447;p49">
            <a:extLst>
              <a:ext uri="{FF2B5EF4-FFF2-40B4-BE49-F238E27FC236}">
                <a16:creationId xmlns:a16="http://schemas.microsoft.com/office/drawing/2014/main" id="{CAEBE274-B09A-4A75-81A9-552761CB57ED}"/>
              </a:ext>
            </a:extLst>
          </p:cNvPr>
          <p:cNvSpPr txBox="1">
            <a:spLocks/>
          </p:cNvSpPr>
          <p:nvPr/>
        </p:nvSpPr>
        <p:spPr>
          <a:xfrm>
            <a:off x="53250" y="7037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200"/>
              <a:buFont typeface="DM Serif Text"/>
              <a:buNone/>
              <a:defRPr sz="3200" b="0" i="0" u="none" strike="noStrike" cap="none">
                <a:solidFill>
                  <a:schemeClr val="dk1"/>
                </a:solidFill>
                <a:latin typeface="DM Serif Text"/>
                <a:ea typeface="DM Serif Text"/>
                <a:cs typeface="DM Serif Text"/>
                <a:sym typeface="DM Serif Text"/>
              </a:defRPr>
            </a:lvl1pPr>
            <a:lvl2pPr marR="0" lvl="1"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15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a:t>III. Related Works</a:t>
            </a:r>
            <a:endParaRPr lang="en-US" i="1" dirty="0">
              <a:solidFill>
                <a:schemeClr val="dk2"/>
              </a:solidFill>
              <a:highlight>
                <a:schemeClr val="lt1"/>
              </a:highlight>
            </a:endParaRPr>
          </a:p>
        </p:txBody>
      </p:sp>
      <p:sp>
        <p:nvSpPr>
          <p:cNvPr id="30" name="Google Shape;422;p46">
            <a:extLst>
              <a:ext uri="{FF2B5EF4-FFF2-40B4-BE49-F238E27FC236}">
                <a16:creationId xmlns:a16="http://schemas.microsoft.com/office/drawing/2014/main" id="{84C6E6FC-0DAB-4E73-B13C-D571A029957A}"/>
              </a:ext>
            </a:extLst>
          </p:cNvPr>
          <p:cNvSpPr txBox="1">
            <a:spLocks/>
          </p:cNvSpPr>
          <p:nvPr/>
        </p:nvSpPr>
        <p:spPr>
          <a:xfrm>
            <a:off x="611204" y="720715"/>
            <a:ext cx="7961295" cy="2603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1pPr>
            <a:lvl2pPr marL="914400" marR="0" lvl="1"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pPr marL="0" marR="0" indent="0">
              <a:lnSpc>
                <a:spcPct val="107000"/>
              </a:lnSpc>
              <a:spcBef>
                <a:spcPts val="0"/>
              </a:spcBef>
              <a:spcAft>
                <a:spcPts val="800"/>
              </a:spcAft>
              <a:buNone/>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dõi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ngồi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Chairless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 Smart sitting time: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https://play.google.com/store/apps/details?id=com.runtimeerrorstudio.chairless&amp;hl=en&amp;gl=US&amp;pli=1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9533FEBC-09B2-4A11-B9A7-10DEA25BD3F7}"/>
              </a:ext>
            </a:extLst>
          </p:cNvPr>
          <p:cNvPicPr>
            <a:picLocks noChangeAspect="1"/>
          </p:cNvPicPr>
          <p:nvPr/>
        </p:nvPicPr>
        <p:blipFill>
          <a:blip r:embed="rId4"/>
          <a:stretch>
            <a:fillRect/>
          </a:stretch>
        </p:blipFill>
        <p:spPr>
          <a:xfrm>
            <a:off x="1182291" y="2241550"/>
            <a:ext cx="1464474" cy="2603509"/>
          </a:xfrm>
          <a:prstGeom prst="rect">
            <a:avLst/>
          </a:prstGeom>
        </p:spPr>
      </p:pic>
      <p:pic>
        <p:nvPicPr>
          <p:cNvPr id="27" name="Picture 26">
            <a:extLst>
              <a:ext uri="{FF2B5EF4-FFF2-40B4-BE49-F238E27FC236}">
                <a16:creationId xmlns:a16="http://schemas.microsoft.com/office/drawing/2014/main" id="{078E267F-7B5D-45F9-8A35-EE7A97FD694C}"/>
              </a:ext>
            </a:extLst>
          </p:cNvPr>
          <p:cNvPicPr>
            <a:picLocks noChangeAspect="1"/>
          </p:cNvPicPr>
          <p:nvPr/>
        </p:nvPicPr>
        <p:blipFill>
          <a:blip r:embed="rId5"/>
          <a:stretch>
            <a:fillRect/>
          </a:stretch>
        </p:blipFill>
        <p:spPr>
          <a:xfrm>
            <a:off x="3839763" y="2241550"/>
            <a:ext cx="1464474" cy="2603509"/>
          </a:xfrm>
          <a:prstGeom prst="rect">
            <a:avLst/>
          </a:prstGeom>
        </p:spPr>
      </p:pic>
      <p:pic>
        <p:nvPicPr>
          <p:cNvPr id="29" name="Picture 28">
            <a:extLst>
              <a:ext uri="{FF2B5EF4-FFF2-40B4-BE49-F238E27FC236}">
                <a16:creationId xmlns:a16="http://schemas.microsoft.com/office/drawing/2014/main" id="{64A646D3-51D9-46CA-BAC7-D737CE316809}"/>
              </a:ext>
            </a:extLst>
          </p:cNvPr>
          <p:cNvPicPr>
            <a:picLocks noChangeAspect="1"/>
          </p:cNvPicPr>
          <p:nvPr/>
        </p:nvPicPr>
        <p:blipFill>
          <a:blip r:embed="rId6"/>
          <a:stretch>
            <a:fillRect/>
          </a:stretch>
        </p:blipFill>
        <p:spPr>
          <a:xfrm>
            <a:off x="6497235" y="2241549"/>
            <a:ext cx="1464474" cy="26035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5"/>
          <p:cNvSpPr txBox="1">
            <a:spLocks noGrp="1"/>
          </p:cNvSpPr>
          <p:nvPr>
            <p:ph type="ctrTitle"/>
          </p:nvPr>
        </p:nvSpPr>
        <p:spPr>
          <a:xfrm>
            <a:off x="-191831" y="1816756"/>
            <a:ext cx="9312442"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Cám ơn thầy đã xem!</a:t>
            </a:r>
            <a:endParaRPr dirty="0"/>
          </a:p>
        </p:txBody>
      </p:sp>
      <p:sp>
        <p:nvSpPr>
          <p:cNvPr id="814" name="Google Shape;814;p75"/>
          <p:cNvSpPr txBox="1"/>
          <p:nvPr/>
        </p:nvSpPr>
        <p:spPr>
          <a:xfrm>
            <a:off x="3376500" y="4023013"/>
            <a:ext cx="2391000" cy="43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a:solidFill>
                  <a:schemeClr val="dk1"/>
                </a:solidFill>
                <a:latin typeface="Cairo"/>
                <a:ea typeface="Cairo"/>
                <a:cs typeface="Cairo"/>
                <a:sym typeface="Cairo"/>
              </a:rPr>
              <a:t>Please keep this slide for attribution</a:t>
            </a:r>
            <a:endParaRPr sz="1000">
              <a:solidFill>
                <a:schemeClr val="dk1"/>
              </a:solidFill>
              <a:latin typeface="Cairo"/>
              <a:ea typeface="Cairo"/>
              <a:cs typeface="Cairo"/>
              <a:sym typeface="Cairo"/>
            </a:endParaRPr>
          </a:p>
        </p:txBody>
      </p:sp>
      <p:grpSp>
        <p:nvGrpSpPr>
          <p:cNvPr id="815" name="Google Shape;815;p75"/>
          <p:cNvGrpSpPr/>
          <p:nvPr/>
        </p:nvGrpSpPr>
        <p:grpSpPr>
          <a:xfrm>
            <a:off x="3727525" y="3593195"/>
            <a:ext cx="375421" cy="353610"/>
            <a:chOff x="2870687" y="3796508"/>
            <a:chExt cx="375421" cy="353610"/>
          </a:xfrm>
        </p:grpSpPr>
        <p:sp>
          <p:nvSpPr>
            <p:cNvPr id="816" name="Google Shape;816;p75"/>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5"/>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5"/>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5"/>
          <p:cNvGrpSpPr/>
          <p:nvPr/>
        </p:nvGrpSpPr>
        <p:grpSpPr>
          <a:xfrm>
            <a:off x="4158957" y="3593222"/>
            <a:ext cx="372558" cy="353610"/>
            <a:chOff x="3302118" y="3796534"/>
            <a:chExt cx="372558" cy="353610"/>
          </a:xfrm>
        </p:grpSpPr>
        <p:sp>
          <p:nvSpPr>
            <p:cNvPr id="820" name="Google Shape;820;p75"/>
            <p:cNvSpPr/>
            <p:nvPr/>
          </p:nvSpPr>
          <p:spPr>
            <a:xfrm>
              <a:off x="3326480"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5"/>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5"/>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5"/>
            <p:cNvSpPr/>
            <p:nvPr/>
          </p:nvSpPr>
          <p:spPr>
            <a:xfrm>
              <a:off x="3302118" y="379653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5"/>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5"/>
            <p:cNvSpPr/>
            <p:nvPr/>
          </p:nvSpPr>
          <p:spPr>
            <a:xfrm>
              <a:off x="3434546" y="3915506"/>
              <a:ext cx="127665" cy="115562"/>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5"/>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75"/>
          <p:cNvGrpSpPr/>
          <p:nvPr/>
        </p:nvGrpSpPr>
        <p:grpSpPr>
          <a:xfrm>
            <a:off x="4601268" y="3593222"/>
            <a:ext cx="372480" cy="353610"/>
            <a:chOff x="3744430" y="3796534"/>
            <a:chExt cx="372480" cy="353610"/>
          </a:xfrm>
        </p:grpSpPr>
        <p:sp>
          <p:nvSpPr>
            <p:cNvPr id="828" name="Google Shape;828;p75"/>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5"/>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5"/>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5"/>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5"/>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5"/>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5"/>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5"/>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75"/>
          <p:cNvGrpSpPr/>
          <p:nvPr/>
        </p:nvGrpSpPr>
        <p:grpSpPr>
          <a:xfrm>
            <a:off x="5043501" y="3593222"/>
            <a:ext cx="372480" cy="353610"/>
            <a:chOff x="4186663" y="3796534"/>
            <a:chExt cx="372480" cy="353610"/>
          </a:xfrm>
        </p:grpSpPr>
        <p:sp>
          <p:nvSpPr>
            <p:cNvPr id="837" name="Google Shape;837;p75"/>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5"/>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5"/>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5"/>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a:spLocks noGrp="1"/>
          </p:cNvSpPr>
          <p:nvPr>
            <p:ph type="subTitle" idx="9"/>
          </p:nvPr>
        </p:nvSpPr>
        <p:spPr>
          <a:xfrm>
            <a:off x="93838" y="3165150"/>
            <a:ext cx="2919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388" name="Google Shape;388;p43"/>
          <p:cNvSpPr txBox="1">
            <a:spLocks noGrp="1"/>
          </p:cNvSpPr>
          <p:nvPr>
            <p:ph type="title"/>
          </p:nvPr>
        </p:nvSpPr>
        <p:spPr>
          <a:xfrm>
            <a:off x="1121557" y="2571750"/>
            <a:ext cx="863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0" name="Google Shape;390;p43"/>
          <p:cNvSpPr txBox="1">
            <a:spLocks noGrp="1"/>
          </p:cNvSpPr>
          <p:nvPr>
            <p:ph type="title" idx="2"/>
          </p:nvPr>
        </p:nvSpPr>
        <p:spPr>
          <a:xfrm>
            <a:off x="4140150" y="2571750"/>
            <a:ext cx="863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2" name="Google Shape;392;p43"/>
          <p:cNvSpPr txBox="1">
            <a:spLocks noGrp="1"/>
          </p:cNvSpPr>
          <p:nvPr>
            <p:ph type="title" idx="4"/>
          </p:nvPr>
        </p:nvSpPr>
        <p:spPr>
          <a:xfrm>
            <a:off x="7158581" y="2563562"/>
            <a:ext cx="863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96" name="Google Shape;396;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Mục lục</a:t>
            </a:r>
            <a:endParaRPr i="1" dirty="0">
              <a:solidFill>
                <a:schemeClr val="dk2"/>
              </a:solidFill>
              <a:highlight>
                <a:schemeClr val="lt1"/>
              </a:highlight>
            </a:endParaRPr>
          </a:p>
        </p:txBody>
      </p:sp>
      <p:sp>
        <p:nvSpPr>
          <p:cNvPr id="397" name="Google Shape;397;p43"/>
          <p:cNvSpPr txBox="1">
            <a:spLocks noGrp="1"/>
          </p:cNvSpPr>
          <p:nvPr>
            <p:ph type="subTitle" idx="13"/>
          </p:nvPr>
        </p:nvSpPr>
        <p:spPr>
          <a:xfrm>
            <a:off x="3112436" y="3165150"/>
            <a:ext cx="2919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Phát</a:t>
            </a:r>
            <a:r>
              <a:rPr lang="en-US" dirty="0"/>
              <a:t> </a:t>
            </a:r>
            <a:r>
              <a:rPr lang="en-US" dirty="0" err="1"/>
              <a:t>biểu</a:t>
            </a:r>
            <a:r>
              <a:rPr lang="en-US" dirty="0"/>
              <a:t> </a:t>
            </a:r>
            <a:r>
              <a:rPr lang="en-US" dirty="0" err="1"/>
              <a:t>bài</a:t>
            </a:r>
            <a:r>
              <a:rPr lang="en-US" dirty="0"/>
              <a:t> </a:t>
            </a:r>
            <a:r>
              <a:rPr lang="en-US" dirty="0" err="1"/>
              <a:t>toán</a:t>
            </a:r>
            <a:endParaRPr dirty="0"/>
          </a:p>
        </p:txBody>
      </p:sp>
      <p:sp>
        <p:nvSpPr>
          <p:cNvPr id="398" name="Google Shape;398;p43"/>
          <p:cNvSpPr txBox="1">
            <a:spLocks noGrp="1"/>
          </p:cNvSpPr>
          <p:nvPr>
            <p:ph type="subTitle" idx="14"/>
          </p:nvPr>
        </p:nvSpPr>
        <p:spPr>
          <a:xfrm>
            <a:off x="6130862" y="3169962"/>
            <a:ext cx="2919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Related Work</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5"/>
          <p:cNvSpPr txBox="1">
            <a:spLocks noGrp="1"/>
          </p:cNvSpPr>
          <p:nvPr>
            <p:ph type="title"/>
          </p:nvPr>
        </p:nvSpPr>
        <p:spPr>
          <a:xfrm>
            <a:off x="2019300" y="2414250"/>
            <a:ext cx="5105400" cy="12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a:t>
            </a:r>
            <a:endParaRPr dirty="0"/>
          </a:p>
        </p:txBody>
      </p:sp>
      <p:sp>
        <p:nvSpPr>
          <p:cNvPr id="414" name="Google Shape;414;p45"/>
          <p:cNvSpPr txBox="1">
            <a:spLocks noGrp="1"/>
          </p:cNvSpPr>
          <p:nvPr>
            <p:ph type="title" idx="2"/>
          </p:nvPr>
        </p:nvSpPr>
        <p:spPr>
          <a:xfrm>
            <a:off x="3883025" y="1202125"/>
            <a:ext cx="1377900" cy="12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415" name="Google Shape;415;p45"/>
          <p:cNvPicPr preferRelativeResize="0"/>
          <p:nvPr/>
        </p:nvPicPr>
        <p:blipFill>
          <a:blip r:embed="rId3">
            <a:alphaModFix/>
          </a:blip>
          <a:stretch>
            <a:fillRect/>
          </a:stretch>
        </p:blipFill>
        <p:spPr>
          <a:xfrm rot="-747836" flipH="1">
            <a:off x="4747503" y="570512"/>
            <a:ext cx="980150" cy="1106986"/>
          </a:xfrm>
          <a:prstGeom prst="rect">
            <a:avLst/>
          </a:prstGeom>
          <a:noFill/>
          <a:ln>
            <a:noFill/>
          </a:ln>
          <a:effectLst>
            <a:outerShdw blurRad="57150" dist="19050" dir="5400000" algn="bl" rotWithShape="0">
              <a:schemeClr val="dk2">
                <a:alpha val="50000"/>
              </a:schemeClr>
            </a:outerShdw>
          </a:effectLst>
        </p:spPr>
      </p:pic>
      <p:pic>
        <p:nvPicPr>
          <p:cNvPr id="416" name="Google Shape;416;p45"/>
          <p:cNvPicPr preferRelativeResize="0"/>
          <p:nvPr/>
        </p:nvPicPr>
        <p:blipFill>
          <a:blip r:embed="rId3">
            <a:alphaModFix amt="89000"/>
          </a:blip>
          <a:stretch>
            <a:fillRect/>
          </a:stretch>
        </p:blipFill>
        <p:spPr>
          <a:xfrm rot="-1506996" flipH="1">
            <a:off x="9130069" y="-1693694"/>
            <a:ext cx="1483655" cy="1675635"/>
          </a:xfrm>
          <a:prstGeom prst="rect">
            <a:avLst/>
          </a:prstGeom>
          <a:noFill/>
          <a:ln>
            <a:noFill/>
          </a:ln>
          <a:effectLst>
            <a:outerShdw blurRad="57150" dist="19050" dir="5400000" algn="bl" rotWithShape="0">
              <a:schemeClr val="dk2">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51044" y="744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Giới thiệu</a:t>
            </a:r>
            <a:endParaRPr i="1" dirty="0">
              <a:solidFill>
                <a:schemeClr val="dk2"/>
              </a:solidFill>
              <a:highlight>
                <a:schemeClr val="lt1"/>
              </a:highlight>
            </a:endParaRPr>
          </a:p>
        </p:txBody>
      </p:sp>
      <p:sp>
        <p:nvSpPr>
          <p:cNvPr id="422" name="Google Shape;422;p46"/>
          <p:cNvSpPr txBox="1">
            <a:spLocks noGrp="1"/>
          </p:cNvSpPr>
          <p:nvPr>
            <p:ph type="subTitle" idx="1"/>
          </p:nvPr>
        </p:nvSpPr>
        <p:spPr>
          <a:xfrm>
            <a:off x="611204" y="720715"/>
            <a:ext cx="7913671" cy="2603509"/>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tuệ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(AI/ML)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nhằm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giám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Computer Vision – Nó là gì và tại sao nó quan trọng?">
            <a:extLst>
              <a:ext uri="{FF2B5EF4-FFF2-40B4-BE49-F238E27FC236}">
                <a16:creationId xmlns:a16="http://schemas.microsoft.com/office/drawing/2014/main" id="{895A8C1D-8684-40A5-857C-EB92C3C1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234" y="2296481"/>
            <a:ext cx="5127532" cy="2653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10" name="Google Shape;421;p46">
            <a:extLst>
              <a:ext uri="{FF2B5EF4-FFF2-40B4-BE49-F238E27FC236}">
                <a16:creationId xmlns:a16="http://schemas.microsoft.com/office/drawing/2014/main" id="{04CFE579-C587-4405-B0C8-198170532392}"/>
              </a:ext>
            </a:extLst>
          </p:cNvPr>
          <p:cNvSpPr txBox="1">
            <a:spLocks noGrp="1"/>
          </p:cNvSpPr>
          <p:nvPr>
            <p:ph type="title"/>
          </p:nvPr>
        </p:nvSpPr>
        <p:spPr>
          <a:xfrm>
            <a:off x="51044" y="744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 Giới thiệu</a:t>
            </a:r>
            <a:endParaRPr sz="3200" i="1" dirty="0">
              <a:solidFill>
                <a:schemeClr val="dk2"/>
              </a:solidFill>
              <a:highlight>
                <a:schemeClr val="lt1"/>
              </a:highlight>
            </a:endParaRPr>
          </a:p>
        </p:txBody>
      </p:sp>
      <p:sp>
        <p:nvSpPr>
          <p:cNvPr id="11" name="Google Shape;422;p46">
            <a:extLst>
              <a:ext uri="{FF2B5EF4-FFF2-40B4-BE49-F238E27FC236}">
                <a16:creationId xmlns:a16="http://schemas.microsoft.com/office/drawing/2014/main" id="{68092740-AC2A-4719-927E-8E6F203AD382}"/>
              </a:ext>
            </a:extLst>
          </p:cNvPr>
          <p:cNvSpPr txBox="1">
            <a:spLocks noGrp="1"/>
          </p:cNvSpPr>
          <p:nvPr>
            <p:ph type="subTitle" idx="1"/>
          </p:nvPr>
        </p:nvSpPr>
        <p:spPr>
          <a:xfrm>
            <a:off x="611204" y="720715"/>
            <a:ext cx="7913671" cy="2603509"/>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nay, </a:t>
            </a:r>
            <a:r>
              <a:rPr lang="en-US" sz="1800" dirty="0" err="1">
                <a:effectLst/>
                <a:latin typeface="Times New Roman" panose="02020603050405020304" pitchFamily="18" charset="0"/>
                <a:ea typeface="Times New Roman" panose="02020603050405020304" pitchFamily="18" charset="0"/>
              </a:rPr>
              <a:t>tư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ngồi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vấn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khỏe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lâu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rPr>
              <a:t> ra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dõi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ngồi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trạng</a:t>
            </a:r>
            <a:r>
              <a:rPr lang="en-US" sz="1800" dirty="0">
                <a:effectLst/>
                <a:latin typeface="Times New Roman" panose="02020603050405020304" pitchFamily="18" charset="0"/>
                <a:ea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khỏe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2" name="Picture 11" descr="Poor Posture Sitting">
            <a:extLst>
              <a:ext uri="{FF2B5EF4-FFF2-40B4-BE49-F238E27FC236}">
                <a16:creationId xmlns:a16="http://schemas.microsoft.com/office/drawing/2014/main" id="{C02ED4BF-8B82-410A-B699-20CE8AB457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96239" y="2022469"/>
            <a:ext cx="5943600" cy="3032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52"/>
          <p:cNvSpPr txBox="1">
            <a:spLocks noGrp="1"/>
          </p:cNvSpPr>
          <p:nvPr>
            <p:ph type="title"/>
          </p:nvPr>
        </p:nvSpPr>
        <p:spPr>
          <a:xfrm>
            <a:off x="2761037" y="1966200"/>
            <a:ext cx="5263775" cy="12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Phát biểu bài toán</a:t>
            </a:r>
            <a:endParaRPr dirty="0"/>
          </a:p>
        </p:txBody>
      </p:sp>
      <p:sp>
        <p:nvSpPr>
          <p:cNvPr id="487" name="Google Shape;487;p52"/>
          <p:cNvSpPr txBox="1">
            <a:spLocks noGrp="1"/>
          </p:cNvSpPr>
          <p:nvPr>
            <p:ph type="title" idx="2"/>
          </p:nvPr>
        </p:nvSpPr>
        <p:spPr>
          <a:xfrm>
            <a:off x="1268038" y="1966200"/>
            <a:ext cx="1377900" cy="12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17" name="Google Shape;421;p46">
            <a:extLst>
              <a:ext uri="{FF2B5EF4-FFF2-40B4-BE49-F238E27FC236}">
                <a16:creationId xmlns:a16="http://schemas.microsoft.com/office/drawing/2014/main" id="{A83BC6B1-4B06-4777-B798-1D371B6FDB3E}"/>
              </a:ext>
            </a:extLst>
          </p:cNvPr>
          <p:cNvSpPr txBox="1">
            <a:spLocks noGrp="1"/>
          </p:cNvSpPr>
          <p:nvPr>
            <p:ph type="title"/>
          </p:nvPr>
        </p:nvSpPr>
        <p:spPr>
          <a:xfrm>
            <a:off x="51044" y="744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Phát biểu bài toán</a:t>
            </a:r>
            <a:endParaRPr sz="3200" i="1" dirty="0">
              <a:solidFill>
                <a:schemeClr val="dk2"/>
              </a:solidFill>
              <a:highlight>
                <a:schemeClr val="lt1"/>
              </a:highlight>
            </a:endParaRPr>
          </a:p>
        </p:txBody>
      </p:sp>
      <p:sp>
        <p:nvSpPr>
          <p:cNvPr id="18" name="Google Shape;422;p46">
            <a:extLst>
              <a:ext uri="{FF2B5EF4-FFF2-40B4-BE49-F238E27FC236}">
                <a16:creationId xmlns:a16="http://schemas.microsoft.com/office/drawing/2014/main" id="{565A7C40-A30F-4C59-B0B4-E2E5F98A0FB3}"/>
              </a:ext>
            </a:extLst>
          </p:cNvPr>
          <p:cNvSpPr txBox="1">
            <a:spLocks noGrp="1"/>
          </p:cNvSpPr>
          <p:nvPr>
            <p:ph type="subTitle" idx="1"/>
          </p:nvPr>
        </p:nvSpPr>
        <p:spPr>
          <a:xfrm>
            <a:off x="611204" y="720715"/>
            <a:ext cx="7913671" cy="2603509"/>
          </a:xfrm>
          <a:prstGeom prst="rect">
            <a:avLst/>
          </a:prstGeom>
        </p:spPr>
        <p:txBody>
          <a:bodyPr spcFirstLastPara="1" wrap="square" lIns="91425" tIns="91425" rIns="91425" bIns="91425" anchor="t" anchorCtr="0">
            <a:noAutofit/>
          </a:bodyPr>
          <a:lstStyle/>
          <a:p>
            <a:pPr marL="0" marR="0" indent="457200" algn="l" fontAlgn="base">
              <a:lnSpc>
                <a:spcPct val="107000"/>
              </a:lnSpc>
              <a:spcBef>
                <a:spcPts val="0"/>
              </a:spcBef>
              <a:spcAft>
                <a:spcPts val="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OpenPose của CMU-Perceptual-Computing-Lab là hệ thống nhận dạng tư thế con người, bàn tay và các điểm nhấn trên khuôn mặt (trong tổng số 130 điểm chính)</a:t>
            </a:r>
            <a:r>
              <a:rPr lang="en-US"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trên các hình ảnh đơn lẻ.</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l" fontAlgn="base">
              <a:lnSpc>
                <a:spcPct val="107000"/>
              </a:lnSpc>
              <a:spcBef>
                <a:spcPts val="0"/>
              </a:spcBef>
              <a:spcAft>
                <a:spcPts val="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Mô hình OpenPose này có thể phát hiện các điểm chính của cơ thể con người. Những tọa độ điểm chính này có thể được sử dụng để nhận dạng tư thế ngồi của người đó.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E2276FE3-6406-4F3B-882C-CD8062B8F5BD}"/>
              </a:ext>
            </a:extLst>
          </p:cNvPr>
          <p:cNvPicPr/>
          <p:nvPr/>
        </p:nvPicPr>
        <p:blipFill>
          <a:blip r:embed="rId3"/>
          <a:stretch>
            <a:fillRect/>
          </a:stretch>
        </p:blipFill>
        <p:spPr>
          <a:xfrm>
            <a:off x="2200274" y="2328862"/>
            <a:ext cx="4743451" cy="27401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11" name="Google Shape;421;p46">
            <a:extLst>
              <a:ext uri="{FF2B5EF4-FFF2-40B4-BE49-F238E27FC236}">
                <a16:creationId xmlns:a16="http://schemas.microsoft.com/office/drawing/2014/main" id="{E6687857-C391-4B0F-B5CC-838F060C8606}"/>
              </a:ext>
            </a:extLst>
          </p:cNvPr>
          <p:cNvSpPr txBox="1">
            <a:spLocks noGrp="1"/>
          </p:cNvSpPr>
          <p:nvPr>
            <p:ph type="title"/>
          </p:nvPr>
        </p:nvSpPr>
        <p:spPr>
          <a:xfrm>
            <a:off x="51044" y="7445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a:t>
            </a:r>
            <a:r>
              <a:rPr lang="en" dirty="0"/>
              <a:t>Phát biểu bài toán</a:t>
            </a:r>
            <a:endParaRPr sz="3200" i="1" dirty="0">
              <a:solidFill>
                <a:schemeClr val="dk2"/>
              </a:solidFill>
              <a:highlight>
                <a:schemeClr val="lt1"/>
              </a:highlight>
            </a:endParaRPr>
          </a:p>
        </p:txBody>
      </p:sp>
      <p:sp>
        <p:nvSpPr>
          <p:cNvPr id="12" name="Google Shape;422;p46">
            <a:extLst>
              <a:ext uri="{FF2B5EF4-FFF2-40B4-BE49-F238E27FC236}">
                <a16:creationId xmlns:a16="http://schemas.microsoft.com/office/drawing/2014/main" id="{6734986D-CB00-486A-90DF-E4EB79E0D1A8}"/>
              </a:ext>
            </a:extLst>
          </p:cNvPr>
          <p:cNvSpPr txBox="1">
            <a:spLocks/>
          </p:cNvSpPr>
          <p:nvPr/>
        </p:nvSpPr>
        <p:spPr>
          <a:xfrm>
            <a:off x="611204" y="720715"/>
            <a:ext cx="7913671" cy="2603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1pPr>
            <a:lvl2pPr marL="914400" marR="0" lvl="1"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pPr marL="0" indent="0">
              <a:lnSpc>
                <a:spcPct val="107000"/>
              </a:lnSpc>
              <a:spcAft>
                <a:spcPts val="800"/>
              </a:spcAft>
              <a:buNone/>
            </a:pPr>
            <a:r>
              <a:rPr lang="vi-VN" sz="1800" dirty="0">
                <a:latin typeface="Times New Roman" panose="02020603050405020304" pitchFamily="18" charset="0"/>
                <a:ea typeface="Times New Roman" panose="02020603050405020304" pitchFamily="18" charset="0"/>
              </a:rPr>
              <a:t>Input/Output </a:t>
            </a:r>
          </a:p>
          <a:p>
            <a:pPr marL="0">
              <a:lnSpc>
                <a:spcPct val="107000"/>
              </a:lnSpc>
              <a:spcAft>
                <a:spcPts val="800"/>
              </a:spcAft>
            </a:pPr>
            <a:r>
              <a:rPr lang="vi-VN" sz="1800" dirty="0">
                <a:latin typeface="Times New Roman" panose="02020603050405020304" pitchFamily="18" charset="0"/>
                <a:ea typeface="Times New Roman" panose="02020603050405020304" pitchFamily="18" charset="0"/>
              </a:rPr>
              <a:t>Input: Video từ camera đặt ở góc xem được phía 1 bên của người ngồi.</a:t>
            </a:r>
          </a:p>
          <a:p>
            <a:pPr marL="0">
              <a:lnSpc>
                <a:spcPct val="107000"/>
              </a:lnSpc>
              <a:spcAft>
                <a:spcPts val="800"/>
              </a:spcAft>
            </a:pPr>
            <a:r>
              <a:rPr lang="vi-VN" sz="1800" dirty="0">
                <a:latin typeface="Times New Roman" panose="02020603050405020304" pitchFamily="18" charset="0"/>
                <a:ea typeface="Times New Roman" panose="02020603050405020304" pitchFamily="18" charset="0"/>
              </a:rPr>
              <a:t>Output: Trả kết quả “Cong lưng” và ra thông báo để nhắc nhở người ngồi nếu người ngồi cong lưng quá lâu. Trả kết quả “Thẳng lưng” nếu người ngồi thẳng lưng.</a:t>
            </a:r>
          </a:p>
        </p:txBody>
      </p:sp>
      <p:pic>
        <p:nvPicPr>
          <p:cNvPr id="14" name="Picture 13">
            <a:extLst>
              <a:ext uri="{FF2B5EF4-FFF2-40B4-BE49-F238E27FC236}">
                <a16:creationId xmlns:a16="http://schemas.microsoft.com/office/drawing/2014/main" id="{B3979DB5-107B-428A-AC3E-D0DB13B0CA2F}"/>
              </a:ext>
            </a:extLst>
          </p:cNvPr>
          <p:cNvPicPr/>
          <p:nvPr/>
        </p:nvPicPr>
        <p:blipFill>
          <a:blip r:embed="rId3"/>
          <a:stretch>
            <a:fillRect/>
          </a:stretch>
        </p:blipFill>
        <p:spPr>
          <a:xfrm>
            <a:off x="141993" y="2350166"/>
            <a:ext cx="8668632" cy="25552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7" name="Google Shape;486;p52">
            <a:extLst>
              <a:ext uri="{FF2B5EF4-FFF2-40B4-BE49-F238E27FC236}">
                <a16:creationId xmlns:a16="http://schemas.microsoft.com/office/drawing/2014/main" id="{880C070A-486C-4241-8B80-6EA81762E0D2}"/>
              </a:ext>
            </a:extLst>
          </p:cNvPr>
          <p:cNvSpPr txBox="1">
            <a:spLocks noGrp="1"/>
          </p:cNvSpPr>
          <p:nvPr>
            <p:ph type="title"/>
          </p:nvPr>
        </p:nvSpPr>
        <p:spPr>
          <a:xfrm>
            <a:off x="273050" y="2004701"/>
            <a:ext cx="5997808" cy="12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Related Works</a:t>
            </a:r>
            <a:endParaRPr dirty="0"/>
          </a:p>
        </p:txBody>
      </p:sp>
      <p:sp>
        <p:nvSpPr>
          <p:cNvPr id="9" name="Google Shape;487;p52">
            <a:extLst>
              <a:ext uri="{FF2B5EF4-FFF2-40B4-BE49-F238E27FC236}">
                <a16:creationId xmlns:a16="http://schemas.microsoft.com/office/drawing/2014/main" id="{413739FC-7B2F-40C7-830B-D06B760E1F03}"/>
              </a:ext>
            </a:extLst>
          </p:cNvPr>
          <p:cNvSpPr txBox="1">
            <a:spLocks/>
          </p:cNvSpPr>
          <p:nvPr/>
        </p:nvSpPr>
        <p:spPr>
          <a:xfrm>
            <a:off x="6270858" y="2004701"/>
            <a:ext cx="1377900" cy="12111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tx1"/>
                </a:solidFill>
                <a:latin typeface="DM Serif Text" panose="020B0600070205080204" charset="0"/>
              </a:rPr>
              <a:t>03</a:t>
            </a:r>
          </a:p>
        </p:txBody>
      </p:sp>
    </p:spTree>
  </p:cSld>
  <p:clrMapOvr>
    <a:masterClrMapping/>
  </p:clrMapOvr>
</p:sld>
</file>

<file path=ppt/theme/theme1.xml><?xml version="1.0" encoding="utf-8"?>
<a:theme xmlns:a="http://schemas.openxmlformats.org/drawingml/2006/main" name="Social Studies Subject for High School: Modern Age by Slidesgo">
  <a:themeElements>
    <a:clrScheme name="Simple Light">
      <a:dk1>
        <a:srgbClr val="695350"/>
      </a:dk1>
      <a:lt1>
        <a:srgbClr val="F8F4EE"/>
      </a:lt1>
      <a:dk2>
        <a:srgbClr val="382E2E"/>
      </a:dk2>
      <a:lt2>
        <a:srgbClr val="A38F86"/>
      </a:lt2>
      <a:accent1>
        <a:srgbClr val="685851"/>
      </a:accent1>
      <a:accent2>
        <a:srgbClr val="FFFFFF"/>
      </a:accent2>
      <a:accent3>
        <a:srgbClr val="FFFFFF"/>
      </a:accent3>
      <a:accent4>
        <a:srgbClr val="FFFFFF"/>
      </a:accent4>
      <a:accent5>
        <a:srgbClr val="FFFFFF"/>
      </a:accent5>
      <a:accent6>
        <a:srgbClr val="FFFFFF"/>
      </a:accent6>
      <a:hlink>
        <a:srgbClr val="4036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497</Words>
  <Application>Microsoft Office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Times New Roman</vt:lpstr>
      <vt:lpstr>DM Serif Text</vt:lpstr>
      <vt:lpstr>Calibri</vt:lpstr>
      <vt:lpstr>Cairo</vt:lpstr>
      <vt:lpstr>Symbol</vt:lpstr>
      <vt:lpstr>Bebas Neue</vt:lpstr>
      <vt:lpstr>Social Studies Subject for High School: Modern Age by Slidesgo</vt:lpstr>
      <vt:lpstr>ỨNG DỤNG THEO DÕI TƯ THẾ NGỒI</vt:lpstr>
      <vt:lpstr>01</vt:lpstr>
      <vt:lpstr>Giới thiệu</vt:lpstr>
      <vt:lpstr>I. Giới thiệu</vt:lpstr>
      <vt:lpstr>I. Giới thiệu</vt:lpstr>
      <vt:lpstr>Phát biểu bài toán</vt:lpstr>
      <vt:lpstr>II. Phát biểu bài toán</vt:lpstr>
      <vt:lpstr>II. Phát biểu bài toán</vt:lpstr>
      <vt:lpstr>Related Works</vt:lpstr>
      <vt:lpstr>III. Related Works</vt:lpstr>
      <vt:lpstr>PowerPoint Presentation</vt:lpstr>
      <vt:lpstr>Cám ơn thầy đã xem!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PHÁT HIỆN TƯ THẾ NGỒI SAI</dc:title>
  <cp:lastModifiedBy>Duy Ngo</cp:lastModifiedBy>
  <cp:revision>2</cp:revision>
  <dcterms:modified xsi:type="dcterms:W3CDTF">2023-11-26T09:39:33Z</dcterms:modified>
</cp:coreProperties>
</file>